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6"/>
  </p:notesMasterIdLst>
  <p:sldIdLst>
    <p:sldId id="256" r:id="rId2"/>
    <p:sldId id="278" r:id="rId3"/>
    <p:sldId id="263" r:id="rId4"/>
    <p:sldId id="405" r:id="rId5"/>
    <p:sldId id="415" r:id="rId6"/>
    <p:sldId id="407" r:id="rId7"/>
    <p:sldId id="409" r:id="rId8"/>
    <p:sldId id="410" r:id="rId9"/>
    <p:sldId id="411" r:id="rId10"/>
    <p:sldId id="412" r:id="rId11"/>
    <p:sldId id="413" r:id="rId12"/>
    <p:sldId id="414" r:id="rId13"/>
    <p:sldId id="416" r:id="rId14"/>
    <p:sldId id="419" r:id="rId15"/>
    <p:sldId id="417" r:id="rId16"/>
    <p:sldId id="420" r:id="rId17"/>
    <p:sldId id="425" r:id="rId18"/>
    <p:sldId id="423" r:id="rId19"/>
    <p:sldId id="427" r:id="rId20"/>
    <p:sldId id="426" r:id="rId21"/>
    <p:sldId id="424" r:id="rId22"/>
    <p:sldId id="428" r:id="rId23"/>
    <p:sldId id="355" r:id="rId24"/>
    <p:sldId id="395" r:id="rId2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Londrina Solid" pitchFamily="2" charset="77"/>
      <p:regular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0A8D0E98-33CA-5E41-AC1C-6CA8CA21B0B5}">
          <p14:sldIdLst>
            <p14:sldId id="256"/>
            <p14:sldId id="278"/>
            <p14:sldId id="263"/>
          </p14:sldIdLst>
        </p14:section>
        <p14:section name="1. Website Introduction" id="{8C274CE7-5489-49FF-B4E8-83ED7556ACAB}">
          <p14:sldIdLst>
            <p14:sldId id="405"/>
            <p14:sldId id="415"/>
            <p14:sldId id="407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2. SEO Planning" id="{2860CF26-EEC7-4E27-9FE1-2485612F8677}">
          <p14:sldIdLst>
            <p14:sldId id="416"/>
            <p14:sldId id="419"/>
            <p14:sldId id="417"/>
            <p14:sldId id="420"/>
            <p14:sldId id="425"/>
            <p14:sldId id="423"/>
            <p14:sldId id="427"/>
            <p14:sldId id="426"/>
            <p14:sldId id="424"/>
          </p14:sldIdLst>
        </p14:section>
        <p14:section name="3. SEO Experimental Results" id="{86CB4F85-510B-47FA-8395-8A239401A871}">
          <p14:sldIdLst>
            <p14:sldId id="428"/>
          </p14:sldIdLst>
        </p14:section>
        <p14:section name="4. Reviews and Conclusion" id="{8E7FE239-0C54-4478-852F-53663776449C}">
          <p14:sldIdLst>
            <p14:sldId id="355"/>
          </p14:sldIdLst>
        </p14:section>
        <p14:section name="End" id="{5E32FBFA-6850-43AF-954B-F206C688BEEF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63"/>
    <a:srgbClr val="FFFFFF"/>
    <a:srgbClr val="DD9D71"/>
    <a:srgbClr val="FF9300"/>
    <a:srgbClr val="656854"/>
    <a:srgbClr val="F2E8DD"/>
    <a:srgbClr val="656853"/>
    <a:srgbClr val="DED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8F8527-8E60-4332-BEE3-630D03BC6168}">
  <a:tblStyle styleId="{BD8F8527-8E60-4332-BEE3-630D03BC61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96" autoAdjust="0"/>
    <p:restoredTop sz="94296"/>
  </p:normalViewPr>
  <p:slideViewPr>
    <p:cSldViewPr snapToGrid="0" snapToObjects="1">
      <p:cViewPr varScale="1">
        <p:scale>
          <a:sx n="147" d="100"/>
          <a:sy n="147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411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2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14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93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72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37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2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97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702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8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146a28a0d8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146a28a0d8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576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247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11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d362d286f3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d362d286f3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30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8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14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30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6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38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11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12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30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51075"/>
            <a:ext cx="4023300" cy="24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6200"/>
            <a:ext cx="38523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5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662725" y="3270350"/>
            <a:ext cx="34044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720000" y="1111316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642050" y="3578113"/>
            <a:ext cx="58599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061500" y="2957425"/>
            <a:ext cx="3021000" cy="4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/>
          <p:nvPr/>
        </p:nvSpPr>
        <p:spPr>
          <a:xfrm>
            <a:off x="2824150" y="2867450"/>
            <a:ext cx="3495703" cy="634430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9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809998" y="1987275"/>
            <a:ext cx="4614000" cy="13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652300" y="809624"/>
            <a:ext cx="2771700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809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670150" y="1452363"/>
            <a:ext cx="5033100" cy="15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4138725" y="3137363"/>
            <a:ext cx="409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706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90" r:id="rId4"/>
    <p:sldLayoutId id="2147483697" r:id="rId5"/>
    <p:sldLayoutId id="2147483698" r:id="rId6"/>
    <p:sldLayoutId id="2147483699" r:id="rId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/>
          <p:nvPr/>
        </p:nvSpPr>
        <p:spPr>
          <a:xfrm>
            <a:off x="742645" y="917780"/>
            <a:ext cx="4212195" cy="11855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ctrTitle"/>
          </p:nvPr>
        </p:nvSpPr>
        <p:spPr>
          <a:xfrm>
            <a:off x="574960" y="2162385"/>
            <a:ext cx="4451029" cy="12017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onsolas" panose="020B0609020204030204" pitchFamily="49" charset="0"/>
              </a:rPr>
              <a:t>SEARCH ENGINE OPTIMIZATION</a:t>
            </a:r>
            <a:br>
              <a:rPr lang="en" sz="2400" b="1" dirty="0">
                <a:latin typeface="Consolas" panose="020B0609020204030204" pitchFamily="49" charset="0"/>
              </a:rPr>
            </a:br>
            <a:r>
              <a:rPr lang="en" sz="2400" dirty="0">
                <a:latin typeface="Consolas" panose="020B0609020204030204" pitchFamily="49" charset="0"/>
              </a:rPr>
              <a:t>[SEO]</a:t>
            </a:r>
            <a:endParaRPr sz="2400" dirty="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grpSp>
        <p:nvGrpSpPr>
          <p:cNvPr id="318" name="Google Shape;318;p50"/>
          <p:cNvGrpSpPr/>
          <p:nvPr/>
        </p:nvGrpSpPr>
        <p:grpSpPr>
          <a:xfrm>
            <a:off x="5857531" y="1083706"/>
            <a:ext cx="2929151" cy="3494930"/>
            <a:chOff x="4769692" y="-17170"/>
            <a:chExt cx="4298111" cy="4718472"/>
          </a:xfrm>
        </p:grpSpPr>
        <p:sp>
          <p:nvSpPr>
            <p:cNvPr id="319" name="Google Shape;319;p50"/>
            <p:cNvSpPr/>
            <p:nvPr/>
          </p:nvSpPr>
          <p:spPr>
            <a:xfrm>
              <a:off x="7946192" y="4473109"/>
              <a:ext cx="1007549" cy="228192"/>
            </a:xfrm>
            <a:custGeom>
              <a:avLst/>
              <a:gdLst/>
              <a:ahLst/>
              <a:cxnLst/>
              <a:rect l="l" t="t" r="r" b="b"/>
              <a:pathLst>
                <a:path w="14787" h="3349" extrusionOk="0">
                  <a:moveTo>
                    <a:pt x="7394" y="1"/>
                  </a:moveTo>
                  <a:cubicBezTo>
                    <a:pt x="3320" y="1"/>
                    <a:pt x="0" y="726"/>
                    <a:pt x="0" y="1675"/>
                  </a:cubicBezTo>
                  <a:cubicBezTo>
                    <a:pt x="0" y="2623"/>
                    <a:pt x="3320" y="3349"/>
                    <a:pt x="7394" y="3349"/>
                  </a:cubicBezTo>
                  <a:cubicBezTo>
                    <a:pt x="11467" y="3349"/>
                    <a:pt x="14787" y="2568"/>
                    <a:pt x="14787" y="1675"/>
                  </a:cubicBezTo>
                  <a:cubicBezTo>
                    <a:pt x="14787" y="726"/>
                    <a:pt x="11467" y="1"/>
                    <a:pt x="7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0"/>
            <p:cNvSpPr/>
            <p:nvPr/>
          </p:nvSpPr>
          <p:spPr>
            <a:xfrm>
              <a:off x="4954072" y="4414170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94" y="1"/>
                  </a:moveTo>
                  <a:cubicBezTo>
                    <a:pt x="2762" y="1"/>
                    <a:pt x="0" y="615"/>
                    <a:pt x="0" y="1396"/>
                  </a:cubicBezTo>
                  <a:cubicBezTo>
                    <a:pt x="0" y="2149"/>
                    <a:pt x="2762" y="2791"/>
                    <a:pt x="6194" y="2791"/>
                  </a:cubicBezTo>
                  <a:cubicBezTo>
                    <a:pt x="9598" y="2791"/>
                    <a:pt x="12360" y="2149"/>
                    <a:pt x="12360" y="1396"/>
                  </a:cubicBezTo>
                  <a:cubicBezTo>
                    <a:pt x="12360" y="615"/>
                    <a:pt x="9598" y="1"/>
                    <a:pt x="6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0"/>
            <p:cNvSpPr/>
            <p:nvPr/>
          </p:nvSpPr>
          <p:spPr>
            <a:xfrm>
              <a:off x="5712510" y="4292545"/>
              <a:ext cx="842248" cy="190172"/>
            </a:xfrm>
            <a:custGeom>
              <a:avLst/>
              <a:gdLst/>
              <a:ahLst/>
              <a:cxnLst/>
              <a:rect l="l" t="t" r="r" b="b"/>
              <a:pathLst>
                <a:path w="12361" h="2791" extrusionOk="0">
                  <a:moveTo>
                    <a:pt x="6167" y="0"/>
                  </a:moveTo>
                  <a:cubicBezTo>
                    <a:pt x="2763" y="0"/>
                    <a:pt x="1" y="614"/>
                    <a:pt x="1" y="1395"/>
                  </a:cubicBezTo>
                  <a:cubicBezTo>
                    <a:pt x="1" y="2149"/>
                    <a:pt x="2763" y="2790"/>
                    <a:pt x="6167" y="2790"/>
                  </a:cubicBezTo>
                  <a:cubicBezTo>
                    <a:pt x="9598" y="2790"/>
                    <a:pt x="12360" y="2149"/>
                    <a:pt x="12360" y="1395"/>
                  </a:cubicBezTo>
                  <a:cubicBezTo>
                    <a:pt x="12360" y="614"/>
                    <a:pt x="9598" y="0"/>
                    <a:pt x="6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6313278" y="4284913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94" y="1"/>
                  </a:moveTo>
                  <a:cubicBezTo>
                    <a:pt x="2762" y="1"/>
                    <a:pt x="0" y="642"/>
                    <a:pt x="0" y="1396"/>
                  </a:cubicBezTo>
                  <a:cubicBezTo>
                    <a:pt x="0" y="2177"/>
                    <a:pt x="2762" y="2791"/>
                    <a:pt x="6194" y="2791"/>
                  </a:cubicBezTo>
                  <a:cubicBezTo>
                    <a:pt x="9597" y="2791"/>
                    <a:pt x="12359" y="2177"/>
                    <a:pt x="12359" y="1396"/>
                  </a:cubicBezTo>
                  <a:cubicBezTo>
                    <a:pt x="12359" y="642"/>
                    <a:pt x="9597" y="1"/>
                    <a:pt x="6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6792284" y="4284913"/>
              <a:ext cx="840340" cy="190172"/>
            </a:xfrm>
            <a:custGeom>
              <a:avLst/>
              <a:gdLst/>
              <a:ahLst/>
              <a:cxnLst/>
              <a:rect l="l" t="t" r="r" b="b"/>
              <a:pathLst>
                <a:path w="12333" h="2791" extrusionOk="0">
                  <a:moveTo>
                    <a:pt x="6166" y="1"/>
                  </a:moveTo>
                  <a:cubicBezTo>
                    <a:pt x="2735" y="1"/>
                    <a:pt x="1" y="642"/>
                    <a:pt x="1" y="1396"/>
                  </a:cubicBezTo>
                  <a:cubicBezTo>
                    <a:pt x="1" y="2177"/>
                    <a:pt x="2735" y="2791"/>
                    <a:pt x="6166" y="2791"/>
                  </a:cubicBezTo>
                  <a:cubicBezTo>
                    <a:pt x="9570" y="2791"/>
                    <a:pt x="12332" y="2177"/>
                    <a:pt x="12332" y="1396"/>
                  </a:cubicBezTo>
                  <a:cubicBezTo>
                    <a:pt x="12332" y="642"/>
                    <a:pt x="9570" y="1"/>
                    <a:pt x="6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0"/>
            <p:cNvSpPr/>
            <p:nvPr/>
          </p:nvSpPr>
          <p:spPr>
            <a:xfrm>
              <a:off x="7347400" y="4296360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66" y="0"/>
                  </a:moveTo>
                  <a:cubicBezTo>
                    <a:pt x="2762" y="0"/>
                    <a:pt x="0" y="642"/>
                    <a:pt x="0" y="1395"/>
                  </a:cubicBezTo>
                  <a:cubicBezTo>
                    <a:pt x="0" y="2176"/>
                    <a:pt x="2762" y="2790"/>
                    <a:pt x="6166" y="2790"/>
                  </a:cubicBezTo>
                  <a:cubicBezTo>
                    <a:pt x="9597" y="2790"/>
                    <a:pt x="12359" y="2176"/>
                    <a:pt x="12359" y="1395"/>
                  </a:cubicBezTo>
                  <a:cubicBezTo>
                    <a:pt x="12359" y="614"/>
                    <a:pt x="9597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0"/>
            <p:cNvSpPr/>
            <p:nvPr/>
          </p:nvSpPr>
          <p:spPr>
            <a:xfrm>
              <a:off x="7757997" y="4328658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66" y="0"/>
                  </a:moveTo>
                  <a:cubicBezTo>
                    <a:pt x="2762" y="0"/>
                    <a:pt x="0" y="614"/>
                    <a:pt x="0" y="1395"/>
                  </a:cubicBezTo>
                  <a:cubicBezTo>
                    <a:pt x="0" y="2149"/>
                    <a:pt x="2762" y="2790"/>
                    <a:pt x="6166" y="2790"/>
                  </a:cubicBezTo>
                  <a:cubicBezTo>
                    <a:pt x="9598" y="2790"/>
                    <a:pt x="12360" y="2149"/>
                    <a:pt x="12360" y="1395"/>
                  </a:cubicBezTo>
                  <a:cubicBezTo>
                    <a:pt x="12360" y="614"/>
                    <a:pt x="9598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5157462" y="775756"/>
              <a:ext cx="3649921" cy="2615799"/>
            </a:xfrm>
            <a:custGeom>
              <a:avLst/>
              <a:gdLst/>
              <a:ahLst/>
              <a:cxnLst/>
              <a:rect l="l" t="t" r="r" b="b"/>
              <a:pathLst>
                <a:path w="53567" h="38390" extrusionOk="0">
                  <a:moveTo>
                    <a:pt x="37162" y="419"/>
                  </a:moveTo>
                  <a:cubicBezTo>
                    <a:pt x="45950" y="419"/>
                    <a:pt x="53092" y="7561"/>
                    <a:pt x="53092" y="16349"/>
                  </a:cubicBezTo>
                  <a:lnTo>
                    <a:pt x="53092" y="37971"/>
                  </a:lnTo>
                  <a:lnTo>
                    <a:pt x="419" y="37971"/>
                  </a:lnTo>
                  <a:lnTo>
                    <a:pt x="419" y="16349"/>
                  </a:lnTo>
                  <a:cubicBezTo>
                    <a:pt x="419" y="7561"/>
                    <a:pt x="7561" y="419"/>
                    <a:pt x="16349" y="419"/>
                  </a:cubicBezTo>
                  <a:close/>
                  <a:moveTo>
                    <a:pt x="16349" y="0"/>
                  </a:moveTo>
                  <a:cubicBezTo>
                    <a:pt x="7310" y="0"/>
                    <a:pt x="0" y="7310"/>
                    <a:pt x="0" y="16349"/>
                  </a:cubicBezTo>
                  <a:lnTo>
                    <a:pt x="0" y="38389"/>
                  </a:lnTo>
                  <a:lnTo>
                    <a:pt x="53567" y="38389"/>
                  </a:lnTo>
                  <a:lnTo>
                    <a:pt x="53567" y="16349"/>
                  </a:lnTo>
                  <a:cubicBezTo>
                    <a:pt x="53567" y="7310"/>
                    <a:pt x="46229" y="0"/>
                    <a:pt x="37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0"/>
            <p:cNvSpPr/>
            <p:nvPr/>
          </p:nvSpPr>
          <p:spPr>
            <a:xfrm>
              <a:off x="6982388" y="785227"/>
              <a:ext cx="20986" cy="2592973"/>
            </a:xfrm>
            <a:custGeom>
              <a:avLst/>
              <a:gdLst/>
              <a:ahLst/>
              <a:cxnLst/>
              <a:rect l="l" t="t" r="r" b="b"/>
              <a:pathLst>
                <a:path w="308" h="38055" extrusionOk="0">
                  <a:moveTo>
                    <a:pt x="1" y="1"/>
                  </a:moveTo>
                  <a:lnTo>
                    <a:pt x="1" y="38055"/>
                  </a:lnTo>
                  <a:lnTo>
                    <a:pt x="307" y="38055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0"/>
            <p:cNvSpPr/>
            <p:nvPr/>
          </p:nvSpPr>
          <p:spPr>
            <a:xfrm>
              <a:off x="6259995" y="789043"/>
              <a:ext cx="20986" cy="2589157"/>
            </a:xfrm>
            <a:custGeom>
              <a:avLst/>
              <a:gdLst/>
              <a:ahLst/>
              <a:cxnLst/>
              <a:rect l="l" t="t" r="r" b="b"/>
              <a:pathLst>
                <a:path w="308" h="37999" extrusionOk="0">
                  <a:moveTo>
                    <a:pt x="1" y="0"/>
                  </a:moveTo>
                  <a:lnTo>
                    <a:pt x="1" y="37999"/>
                  </a:lnTo>
                  <a:lnTo>
                    <a:pt x="308" y="3799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0"/>
            <p:cNvSpPr/>
            <p:nvPr/>
          </p:nvSpPr>
          <p:spPr>
            <a:xfrm>
              <a:off x="5632721" y="992434"/>
              <a:ext cx="20986" cy="2385766"/>
            </a:xfrm>
            <a:custGeom>
              <a:avLst/>
              <a:gdLst/>
              <a:ahLst/>
              <a:cxnLst/>
              <a:rect l="l" t="t" r="r" b="b"/>
              <a:pathLst>
                <a:path w="308" h="35014" extrusionOk="0">
                  <a:moveTo>
                    <a:pt x="0" y="1"/>
                  </a:moveTo>
                  <a:lnTo>
                    <a:pt x="0" y="35014"/>
                  </a:lnTo>
                  <a:lnTo>
                    <a:pt x="307" y="3501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0"/>
            <p:cNvSpPr/>
            <p:nvPr/>
          </p:nvSpPr>
          <p:spPr>
            <a:xfrm>
              <a:off x="7697150" y="789043"/>
              <a:ext cx="20986" cy="2589157"/>
            </a:xfrm>
            <a:custGeom>
              <a:avLst/>
              <a:gdLst/>
              <a:ahLst/>
              <a:cxnLst/>
              <a:rect l="l" t="t" r="r" b="b"/>
              <a:pathLst>
                <a:path w="308" h="37999" extrusionOk="0">
                  <a:moveTo>
                    <a:pt x="1" y="0"/>
                  </a:moveTo>
                  <a:lnTo>
                    <a:pt x="1" y="37999"/>
                  </a:lnTo>
                  <a:lnTo>
                    <a:pt x="307" y="3799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0"/>
            <p:cNvSpPr/>
            <p:nvPr/>
          </p:nvSpPr>
          <p:spPr>
            <a:xfrm>
              <a:off x="8326399" y="992434"/>
              <a:ext cx="20986" cy="2385766"/>
            </a:xfrm>
            <a:custGeom>
              <a:avLst/>
              <a:gdLst/>
              <a:ahLst/>
              <a:cxnLst/>
              <a:rect l="l" t="t" r="r" b="b"/>
              <a:pathLst>
                <a:path w="308" h="35014" extrusionOk="0">
                  <a:moveTo>
                    <a:pt x="0" y="1"/>
                  </a:moveTo>
                  <a:lnTo>
                    <a:pt x="0" y="35014"/>
                  </a:lnTo>
                  <a:lnTo>
                    <a:pt x="307" y="3501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0"/>
            <p:cNvSpPr/>
            <p:nvPr/>
          </p:nvSpPr>
          <p:spPr>
            <a:xfrm>
              <a:off x="5178380" y="2594963"/>
              <a:ext cx="3613809" cy="20986"/>
            </a:xfrm>
            <a:custGeom>
              <a:avLst/>
              <a:gdLst/>
              <a:ahLst/>
              <a:cxnLst/>
              <a:rect l="l" t="t" r="r" b="b"/>
              <a:pathLst>
                <a:path w="53037" h="308" extrusionOk="0">
                  <a:moveTo>
                    <a:pt x="0" y="1"/>
                  </a:moveTo>
                  <a:lnTo>
                    <a:pt x="0" y="307"/>
                  </a:lnTo>
                  <a:lnTo>
                    <a:pt x="53036" y="307"/>
                  </a:lnTo>
                  <a:lnTo>
                    <a:pt x="53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0"/>
            <p:cNvSpPr/>
            <p:nvPr/>
          </p:nvSpPr>
          <p:spPr>
            <a:xfrm>
              <a:off x="5216401" y="1583664"/>
              <a:ext cx="3532044" cy="20986"/>
            </a:xfrm>
            <a:custGeom>
              <a:avLst/>
              <a:gdLst/>
              <a:ahLst/>
              <a:cxnLst/>
              <a:rect l="l" t="t" r="r" b="b"/>
              <a:pathLst>
                <a:path w="51837" h="308" extrusionOk="0">
                  <a:moveTo>
                    <a:pt x="0" y="0"/>
                  </a:moveTo>
                  <a:lnTo>
                    <a:pt x="0" y="307"/>
                  </a:lnTo>
                  <a:lnTo>
                    <a:pt x="51837" y="307"/>
                  </a:lnTo>
                  <a:lnTo>
                    <a:pt x="51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4940717" y="4123359"/>
              <a:ext cx="4079597" cy="38089"/>
            </a:xfrm>
            <a:custGeom>
              <a:avLst/>
              <a:gdLst/>
              <a:ahLst/>
              <a:cxnLst/>
              <a:rect l="l" t="t" r="r" b="b"/>
              <a:pathLst>
                <a:path w="59873" h="559" extrusionOk="0">
                  <a:moveTo>
                    <a:pt x="280" y="0"/>
                  </a:moveTo>
                  <a:cubicBezTo>
                    <a:pt x="140" y="0"/>
                    <a:pt x="1" y="112"/>
                    <a:pt x="1" y="279"/>
                  </a:cubicBezTo>
                  <a:cubicBezTo>
                    <a:pt x="1" y="419"/>
                    <a:pt x="113" y="558"/>
                    <a:pt x="280" y="558"/>
                  </a:cubicBezTo>
                  <a:lnTo>
                    <a:pt x="59593" y="558"/>
                  </a:lnTo>
                  <a:cubicBezTo>
                    <a:pt x="59733" y="558"/>
                    <a:pt x="59872" y="447"/>
                    <a:pt x="59872" y="279"/>
                  </a:cubicBezTo>
                  <a:cubicBezTo>
                    <a:pt x="59872" y="140"/>
                    <a:pt x="59761" y="0"/>
                    <a:pt x="59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8005131" y="2737507"/>
              <a:ext cx="338439" cy="43812"/>
            </a:xfrm>
            <a:custGeom>
              <a:avLst/>
              <a:gdLst/>
              <a:ahLst/>
              <a:cxnLst/>
              <a:rect l="l" t="t" r="r" b="b"/>
              <a:pathLst>
                <a:path w="4967" h="643" extrusionOk="0">
                  <a:moveTo>
                    <a:pt x="2344" y="1"/>
                  </a:moveTo>
                  <a:cubicBezTo>
                    <a:pt x="893" y="1"/>
                    <a:pt x="0" y="85"/>
                    <a:pt x="0" y="85"/>
                  </a:cubicBezTo>
                  <a:lnTo>
                    <a:pt x="112" y="419"/>
                  </a:lnTo>
                  <a:lnTo>
                    <a:pt x="4855" y="643"/>
                  </a:lnTo>
                  <a:lnTo>
                    <a:pt x="4966" y="85"/>
                  </a:lnTo>
                  <a:cubicBezTo>
                    <a:pt x="3934" y="1"/>
                    <a:pt x="3069" y="1"/>
                    <a:pt x="2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8107746" y="2281326"/>
              <a:ext cx="142680" cy="256674"/>
            </a:xfrm>
            <a:custGeom>
              <a:avLst/>
              <a:gdLst/>
              <a:ahLst/>
              <a:cxnLst/>
              <a:rect l="l" t="t" r="r" b="b"/>
              <a:pathLst>
                <a:path w="2094" h="3767" extrusionOk="0">
                  <a:moveTo>
                    <a:pt x="838" y="0"/>
                  </a:moveTo>
                  <a:cubicBezTo>
                    <a:pt x="670" y="0"/>
                    <a:pt x="531" y="112"/>
                    <a:pt x="447" y="279"/>
                  </a:cubicBezTo>
                  <a:cubicBezTo>
                    <a:pt x="168" y="1256"/>
                    <a:pt x="1" y="2790"/>
                    <a:pt x="1368" y="3767"/>
                  </a:cubicBezTo>
                  <a:cubicBezTo>
                    <a:pt x="1368" y="3767"/>
                    <a:pt x="2093" y="2511"/>
                    <a:pt x="1228" y="251"/>
                  </a:cubicBezTo>
                  <a:cubicBezTo>
                    <a:pt x="1117" y="112"/>
                    <a:pt x="977" y="0"/>
                    <a:pt x="83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8018418" y="2412491"/>
              <a:ext cx="188264" cy="214838"/>
            </a:xfrm>
            <a:custGeom>
              <a:avLst/>
              <a:gdLst/>
              <a:ahLst/>
              <a:cxnLst/>
              <a:rect l="l" t="t" r="r" b="b"/>
              <a:pathLst>
                <a:path w="2763" h="3153" extrusionOk="0">
                  <a:moveTo>
                    <a:pt x="252" y="0"/>
                  </a:moveTo>
                  <a:cubicBezTo>
                    <a:pt x="140" y="0"/>
                    <a:pt x="1" y="140"/>
                    <a:pt x="28" y="307"/>
                  </a:cubicBezTo>
                  <a:cubicBezTo>
                    <a:pt x="224" y="1256"/>
                    <a:pt x="893" y="3041"/>
                    <a:pt x="2763" y="3153"/>
                  </a:cubicBezTo>
                  <a:cubicBezTo>
                    <a:pt x="2763" y="3153"/>
                    <a:pt x="2707" y="1535"/>
                    <a:pt x="447" y="28"/>
                  </a:cubicBezTo>
                  <a:cubicBezTo>
                    <a:pt x="363" y="0"/>
                    <a:pt x="307" y="0"/>
                    <a:pt x="25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7991776" y="2560758"/>
              <a:ext cx="201619" cy="144520"/>
            </a:xfrm>
            <a:custGeom>
              <a:avLst/>
              <a:gdLst/>
              <a:ahLst/>
              <a:cxnLst/>
              <a:rect l="l" t="t" r="r" b="b"/>
              <a:pathLst>
                <a:path w="2959" h="2121" extrusionOk="0">
                  <a:moveTo>
                    <a:pt x="419" y="0"/>
                  </a:moveTo>
                  <a:cubicBezTo>
                    <a:pt x="168" y="0"/>
                    <a:pt x="1" y="279"/>
                    <a:pt x="140" y="475"/>
                  </a:cubicBezTo>
                  <a:cubicBezTo>
                    <a:pt x="531" y="1172"/>
                    <a:pt x="1284" y="2121"/>
                    <a:pt x="2512" y="2121"/>
                  </a:cubicBezTo>
                  <a:cubicBezTo>
                    <a:pt x="2651" y="2121"/>
                    <a:pt x="2791" y="2121"/>
                    <a:pt x="2958" y="2065"/>
                  </a:cubicBezTo>
                  <a:cubicBezTo>
                    <a:pt x="2958" y="2065"/>
                    <a:pt x="2623" y="809"/>
                    <a:pt x="587" y="28"/>
                  </a:cubicBezTo>
                  <a:cubicBezTo>
                    <a:pt x="475" y="28"/>
                    <a:pt x="447" y="0"/>
                    <a:pt x="419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8200890" y="2412491"/>
              <a:ext cx="144588" cy="190172"/>
            </a:xfrm>
            <a:custGeom>
              <a:avLst/>
              <a:gdLst/>
              <a:ahLst/>
              <a:cxnLst/>
              <a:rect l="l" t="t" r="r" b="b"/>
              <a:pathLst>
                <a:path w="2122" h="2791" extrusionOk="0">
                  <a:moveTo>
                    <a:pt x="1842" y="0"/>
                  </a:moveTo>
                  <a:cubicBezTo>
                    <a:pt x="1758" y="0"/>
                    <a:pt x="1731" y="28"/>
                    <a:pt x="1675" y="84"/>
                  </a:cubicBezTo>
                  <a:cubicBezTo>
                    <a:pt x="57" y="1479"/>
                    <a:pt x="1" y="2790"/>
                    <a:pt x="1" y="2790"/>
                  </a:cubicBezTo>
                  <a:cubicBezTo>
                    <a:pt x="1312" y="2623"/>
                    <a:pt x="1870" y="1172"/>
                    <a:pt x="2093" y="307"/>
                  </a:cubicBezTo>
                  <a:cubicBezTo>
                    <a:pt x="2121" y="140"/>
                    <a:pt x="1982" y="0"/>
                    <a:pt x="184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8191419" y="2564574"/>
              <a:ext cx="163530" cy="165438"/>
            </a:xfrm>
            <a:custGeom>
              <a:avLst/>
              <a:gdLst/>
              <a:ahLst/>
              <a:cxnLst/>
              <a:rect l="l" t="t" r="r" b="b"/>
              <a:pathLst>
                <a:path w="2400" h="2428" extrusionOk="0">
                  <a:moveTo>
                    <a:pt x="2065" y="0"/>
                  </a:moveTo>
                  <a:cubicBezTo>
                    <a:pt x="1981" y="0"/>
                    <a:pt x="1953" y="0"/>
                    <a:pt x="1870" y="28"/>
                  </a:cubicBezTo>
                  <a:cubicBezTo>
                    <a:pt x="251" y="1200"/>
                    <a:pt x="0" y="2427"/>
                    <a:pt x="0" y="2427"/>
                  </a:cubicBezTo>
                  <a:cubicBezTo>
                    <a:pt x="1256" y="2427"/>
                    <a:pt x="1981" y="1228"/>
                    <a:pt x="2288" y="391"/>
                  </a:cubicBezTo>
                  <a:cubicBezTo>
                    <a:pt x="2400" y="223"/>
                    <a:pt x="2232" y="0"/>
                    <a:pt x="20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8162869" y="2357367"/>
              <a:ext cx="51444" cy="490522"/>
            </a:xfrm>
            <a:custGeom>
              <a:avLst/>
              <a:gdLst/>
              <a:ahLst/>
              <a:cxnLst/>
              <a:rect l="l" t="t" r="r" b="b"/>
              <a:pathLst>
                <a:path w="755" h="7199" extrusionOk="0">
                  <a:moveTo>
                    <a:pt x="57" y="0"/>
                  </a:moveTo>
                  <a:lnTo>
                    <a:pt x="57" y="0"/>
                  </a:lnTo>
                  <a:cubicBezTo>
                    <a:pt x="29" y="0"/>
                    <a:pt x="1" y="56"/>
                    <a:pt x="1" y="84"/>
                  </a:cubicBezTo>
                  <a:lnTo>
                    <a:pt x="447" y="2678"/>
                  </a:lnTo>
                  <a:cubicBezTo>
                    <a:pt x="447" y="2678"/>
                    <a:pt x="615" y="4436"/>
                    <a:pt x="85" y="7114"/>
                  </a:cubicBezTo>
                  <a:cubicBezTo>
                    <a:pt x="85" y="7170"/>
                    <a:pt x="85" y="7198"/>
                    <a:pt x="140" y="7198"/>
                  </a:cubicBezTo>
                  <a:lnTo>
                    <a:pt x="140" y="7198"/>
                  </a:lnTo>
                  <a:cubicBezTo>
                    <a:pt x="168" y="7198"/>
                    <a:pt x="168" y="7142"/>
                    <a:pt x="196" y="7142"/>
                  </a:cubicBezTo>
                  <a:cubicBezTo>
                    <a:pt x="754" y="4464"/>
                    <a:pt x="559" y="2734"/>
                    <a:pt x="559" y="2678"/>
                  </a:cubicBezTo>
                  <a:lnTo>
                    <a:pt x="112" y="84"/>
                  </a:lnTo>
                  <a:cubicBezTo>
                    <a:pt x="140" y="56"/>
                    <a:pt x="112" y="0"/>
                    <a:pt x="5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8195235" y="2425777"/>
              <a:ext cx="140704" cy="176885"/>
            </a:xfrm>
            <a:custGeom>
              <a:avLst/>
              <a:gdLst/>
              <a:ahLst/>
              <a:cxnLst/>
              <a:rect l="l" t="t" r="r" b="b"/>
              <a:pathLst>
                <a:path w="2065" h="2596" extrusionOk="0">
                  <a:moveTo>
                    <a:pt x="2037" y="56"/>
                  </a:moveTo>
                  <a:lnTo>
                    <a:pt x="1981" y="56"/>
                  </a:lnTo>
                  <a:cubicBezTo>
                    <a:pt x="1256" y="642"/>
                    <a:pt x="112" y="2456"/>
                    <a:pt x="28" y="2539"/>
                  </a:cubicBezTo>
                  <a:cubicBezTo>
                    <a:pt x="0" y="2567"/>
                    <a:pt x="28" y="2595"/>
                    <a:pt x="28" y="2595"/>
                  </a:cubicBezTo>
                  <a:lnTo>
                    <a:pt x="84" y="2595"/>
                  </a:lnTo>
                  <a:cubicBezTo>
                    <a:pt x="112" y="2595"/>
                    <a:pt x="112" y="2595"/>
                    <a:pt x="112" y="2567"/>
                  </a:cubicBezTo>
                  <a:cubicBezTo>
                    <a:pt x="112" y="2511"/>
                    <a:pt x="1339" y="670"/>
                    <a:pt x="2037" y="84"/>
                  </a:cubicBezTo>
                  <a:cubicBezTo>
                    <a:pt x="2065" y="56"/>
                    <a:pt x="2065" y="1"/>
                    <a:pt x="2037" y="1"/>
                  </a:cubicBezTo>
                  <a:cubicBezTo>
                    <a:pt x="2065" y="56"/>
                    <a:pt x="2037" y="56"/>
                    <a:pt x="2037" y="56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8185695" y="2581676"/>
              <a:ext cx="142680" cy="154059"/>
            </a:xfrm>
            <a:custGeom>
              <a:avLst/>
              <a:gdLst/>
              <a:ahLst/>
              <a:cxnLst/>
              <a:rect l="l" t="t" r="r" b="b"/>
              <a:pathLst>
                <a:path w="2094" h="2261" extrusionOk="0">
                  <a:moveTo>
                    <a:pt x="2065" y="0"/>
                  </a:moveTo>
                  <a:cubicBezTo>
                    <a:pt x="2037" y="0"/>
                    <a:pt x="2037" y="0"/>
                    <a:pt x="2065" y="0"/>
                  </a:cubicBezTo>
                  <a:cubicBezTo>
                    <a:pt x="1535" y="335"/>
                    <a:pt x="112" y="2121"/>
                    <a:pt x="56" y="2204"/>
                  </a:cubicBezTo>
                  <a:cubicBezTo>
                    <a:pt x="1" y="2232"/>
                    <a:pt x="1" y="2260"/>
                    <a:pt x="56" y="2260"/>
                  </a:cubicBezTo>
                  <a:lnTo>
                    <a:pt x="84" y="2260"/>
                  </a:lnTo>
                  <a:cubicBezTo>
                    <a:pt x="112" y="2260"/>
                    <a:pt x="112" y="2260"/>
                    <a:pt x="112" y="2232"/>
                  </a:cubicBezTo>
                  <a:cubicBezTo>
                    <a:pt x="112" y="2176"/>
                    <a:pt x="1591" y="391"/>
                    <a:pt x="2065" y="56"/>
                  </a:cubicBezTo>
                  <a:cubicBezTo>
                    <a:pt x="2093" y="28"/>
                    <a:pt x="2093" y="0"/>
                    <a:pt x="2065" y="0"/>
                  </a:cubicBezTo>
                  <a:cubicBezTo>
                    <a:pt x="2093" y="0"/>
                    <a:pt x="2065" y="0"/>
                    <a:pt x="2065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8052623" y="2444788"/>
              <a:ext cx="150243" cy="176885"/>
            </a:xfrm>
            <a:custGeom>
              <a:avLst/>
              <a:gdLst/>
              <a:ahLst/>
              <a:cxnLst/>
              <a:rect l="l" t="t" r="r" b="b"/>
              <a:pathLst>
                <a:path w="2205" h="2596" extrusionOk="0">
                  <a:moveTo>
                    <a:pt x="84" y="1"/>
                  </a:moveTo>
                  <a:cubicBezTo>
                    <a:pt x="57" y="1"/>
                    <a:pt x="57" y="1"/>
                    <a:pt x="84" y="1"/>
                  </a:cubicBezTo>
                  <a:cubicBezTo>
                    <a:pt x="1" y="56"/>
                    <a:pt x="1" y="84"/>
                    <a:pt x="57" y="112"/>
                  </a:cubicBezTo>
                  <a:cubicBezTo>
                    <a:pt x="57" y="112"/>
                    <a:pt x="1033" y="1368"/>
                    <a:pt x="2093" y="2567"/>
                  </a:cubicBezTo>
                  <a:lnTo>
                    <a:pt x="2149" y="2595"/>
                  </a:lnTo>
                  <a:lnTo>
                    <a:pt x="2177" y="2595"/>
                  </a:lnTo>
                  <a:cubicBezTo>
                    <a:pt x="2205" y="2567"/>
                    <a:pt x="2205" y="2539"/>
                    <a:pt x="2177" y="2539"/>
                  </a:cubicBezTo>
                  <a:cubicBezTo>
                    <a:pt x="1117" y="1368"/>
                    <a:pt x="140" y="112"/>
                    <a:pt x="140" y="84"/>
                  </a:cubicBezTo>
                  <a:cubicBezTo>
                    <a:pt x="112" y="1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8007039" y="2579769"/>
              <a:ext cx="186356" cy="127417"/>
            </a:xfrm>
            <a:custGeom>
              <a:avLst/>
              <a:gdLst/>
              <a:ahLst/>
              <a:cxnLst/>
              <a:rect l="l" t="t" r="r" b="b"/>
              <a:pathLst>
                <a:path w="2735" h="1870" extrusionOk="0">
                  <a:moveTo>
                    <a:pt x="84" y="0"/>
                  </a:moveTo>
                  <a:cubicBezTo>
                    <a:pt x="84" y="0"/>
                    <a:pt x="56" y="0"/>
                    <a:pt x="56" y="28"/>
                  </a:cubicBezTo>
                  <a:cubicBezTo>
                    <a:pt x="0" y="56"/>
                    <a:pt x="56" y="84"/>
                    <a:pt x="56" y="84"/>
                  </a:cubicBezTo>
                  <a:cubicBezTo>
                    <a:pt x="56" y="84"/>
                    <a:pt x="1507" y="1256"/>
                    <a:pt x="2651" y="1870"/>
                  </a:cubicBezTo>
                  <a:lnTo>
                    <a:pt x="2706" y="1870"/>
                  </a:lnTo>
                  <a:cubicBezTo>
                    <a:pt x="2734" y="1870"/>
                    <a:pt x="2734" y="1870"/>
                    <a:pt x="2734" y="1842"/>
                  </a:cubicBezTo>
                  <a:cubicBezTo>
                    <a:pt x="2734" y="1814"/>
                    <a:pt x="2734" y="1758"/>
                    <a:pt x="2706" y="1758"/>
                  </a:cubicBezTo>
                  <a:cubicBezTo>
                    <a:pt x="1590" y="1144"/>
                    <a:pt x="168" y="0"/>
                    <a:pt x="84" y="0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8012694" y="2766057"/>
              <a:ext cx="323244" cy="85581"/>
            </a:xfrm>
            <a:custGeom>
              <a:avLst/>
              <a:gdLst/>
              <a:ahLst/>
              <a:cxnLst/>
              <a:rect l="l" t="t" r="r" b="b"/>
              <a:pathLst>
                <a:path w="4744" h="1256" extrusionOk="0">
                  <a:moveTo>
                    <a:pt x="1" y="0"/>
                  </a:moveTo>
                  <a:lnTo>
                    <a:pt x="112" y="1256"/>
                  </a:lnTo>
                  <a:cubicBezTo>
                    <a:pt x="1647" y="1172"/>
                    <a:pt x="3237" y="1061"/>
                    <a:pt x="4716" y="642"/>
                  </a:cubicBezTo>
                  <a:lnTo>
                    <a:pt x="4744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8020326" y="2802491"/>
              <a:ext cx="313705" cy="228192"/>
            </a:xfrm>
            <a:custGeom>
              <a:avLst/>
              <a:gdLst/>
              <a:ahLst/>
              <a:cxnLst/>
              <a:rect l="l" t="t" r="r" b="b"/>
              <a:pathLst>
                <a:path w="4604" h="3349" extrusionOk="0">
                  <a:moveTo>
                    <a:pt x="4604" y="0"/>
                  </a:moveTo>
                  <a:cubicBezTo>
                    <a:pt x="3097" y="419"/>
                    <a:pt x="1535" y="474"/>
                    <a:pt x="0" y="614"/>
                  </a:cubicBezTo>
                  <a:lnTo>
                    <a:pt x="168" y="2902"/>
                  </a:lnTo>
                  <a:cubicBezTo>
                    <a:pt x="168" y="2902"/>
                    <a:pt x="1033" y="3348"/>
                    <a:pt x="2372" y="3348"/>
                  </a:cubicBezTo>
                  <a:cubicBezTo>
                    <a:pt x="2958" y="3348"/>
                    <a:pt x="3627" y="3264"/>
                    <a:pt x="4353" y="2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8005131" y="2743231"/>
              <a:ext cx="338439" cy="68546"/>
            </a:xfrm>
            <a:custGeom>
              <a:avLst/>
              <a:gdLst/>
              <a:ahLst/>
              <a:cxnLst/>
              <a:rect l="l" t="t" r="r" b="b"/>
              <a:pathLst>
                <a:path w="4967" h="1006" extrusionOk="0">
                  <a:moveTo>
                    <a:pt x="0" y="1"/>
                  </a:moveTo>
                  <a:lnTo>
                    <a:pt x="0" y="754"/>
                  </a:lnTo>
                  <a:cubicBezTo>
                    <a:pt x="0" y="754"/>
                    <a:pt x="977" y="1005"/>
                    <a:pt x="2539" y="1005"/>
                  </a:cubicBezTo>
                  <a:cubicBezTo>
                    <a:pt x="3237" y="1005"/>
                    <a:pt x="4046" y="977"/>
                    <a:pt x="4966" y="838"/>
                  </a:cubicBezTo>
                  <a:lnTo>
                    <a:pt x="4966" y="29"/>
                  </a:lnTo>
                  <a:cubicBezTo>
                    <a:pt x="4966" y="29"/>
                    <a:pt x="4269" y="196"/>
                    <a:pt x="2790" y="196"/>
                  </a:cubicBezTo>
                  <a:cubicBezTo>
                    <a:pt x="2037" y="168"/>
                    <a:pt x="1116" y="14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6682038" y="2277510"/>
              <a:ext cx="425859" cy="703452"/>
            </a:xfrm>
            <a:custGeom>
              <a:avLst/>
              <a:gdLst/>
              <a:ahLst/>
              <a:cxnLst/>
              <a:rect l="l" t="t" r="r" b="b"/>
              <a:pathLst>
                <a:path w="6250" h="10324" extrusionOk="0">
                  <a:moveTo>
                    <a:pt x="0" y="0"/>
                  </a:moveTo>
                  <a:lnTo>
                    <a:pt x="1005" y="9793"/>
                  </a:lnTo>
                  <a:cubicBezTo>
                    <a:pt x="1005" y="9793"/>
                    <a:pt x="1898" y="10323"/>
                    <a:pt x="2818" y="10323"/>
                  </a:cubicBezTo>
                  <a:cubicBezTo>
                    <a:pt x="3209" y="10323"/>
                    <a:pt x="3572" y="10239"/>
                    <a:pt x="3906" y="10044"/>
                  </a:cubicBezTo>
                  <a:cubicBezTo>
                    <a:pt x="5162" y="9263"/>
                    <a:pt x="6250" y="7366"/>
                    <a:pt x="6250" y="7366"/>
                  </a:cubicBezTo>
                  <a:lnTo>
                    <a:pt x="5943" y="5441"/>
                  </a:lnTo>
                  <a:cubicBezTo>
                    <a:pt x="5943" y="5441"/>
                    <a:pt x="4855" y="6473"/>
                    <a:pt x="3878" y="6473"/>
                  </a:cubicBezTo>
                  <a:cubicBezTo>
                    <a:pt x="3320" y="6473"/>
                    <a:pt x="2790" y="6138"/>
                    <a:pt x="2595" y="4994"/>
                  </a:cubicBezTo>
                  <a:cubicBezTo>
                    <a:pt x="2037" y="192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5872224" y="1300416"/>
              <a:ext cx="460133" cy="423952"/>
            </a:xfrm>
            <a:custGeom>
              <a:avLst/>
              <a:gdLst/>
              <a:ahLst/>
              <a:cxnLst/>
              <a:rect l="l" t="t" r="r" b="b"/>
              <a:pathLst>
                <a:path w="6753" h="6222" extrusionOk="0">
                  <a:moveTo>
                    <a:pt x="3906" y="0"/>
                  </a:moveTo>
                  <a:cubicBezTo>
                    <a:pt x="2986" y="0"/>
                    <a:pt x="2009" y="419"/>
                    <a:pt x="1284" y="1228"/>
                  </a:cubicBezTo>
                  <a:cubicBezTo>
                    <a:pt x="56" y="2595"/>
                    <a:pt x="1" y="4576"/>
                    <a:pt x="1144" y="5580"/>
                  </a:cubicBezTo>
                  <a:cubicBezTo>
                    <a:pt x="1647" y="5999"/>
                    <a:pt x="2232" y="6222"/>
                    <a:pt x="2846" y="6222"/>
                  </a:cubicBezTo>
                  <a:cubicBezTo>
                    <a:pt x="3767" y="6222"/>
                    <a:pt x="4743" y="5803"/>
                    <a:pt x="5469" y="4994"/>
                  </a:cubicBezTo>
                  <a:cubicBezTo>
                    <a:pt x="6696" y="3627"/>
                    <a:pt x="6752" y="1646"/>
                    <a:pt x="5608" y="642"/>
                  </a:cubicBezTo>
                  <a:cubicBezTo>
                    <a:pt x="5162" y="223"/>
                    <a:pt x="4576" y="0"/>
                    <a:pt x="3906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5860845" y="1309887"/>
              <a:ext cx="384023" cy="433491"/>
            </a:xfrm>
            <a:custGeom>
              <a:avLst/>
              <a:gdLst/>
              <a:ahLst/>
              <a:cxnLst/>
              <a:rect l="l" t="t" r="r" b="b"/>
              <a:pathLst>
                <a:path w="5636" h="6362" extrusionOk="0">
                  <a:moveTo>
                    <a:pt x="3348" y="1"/>
                  </a:moveTo>
                  <a:cubicBezTo>
                    <a:pt x="2846" y="1"/>
                    <a:pt x="2372" y="112"/>
                    <a:pt x="1897" y="363"/>
                  </a:cubicBezTo>
                  <a:cubicBezTo>
                    <a:pt x="725" y="977"/>
                    <a:pt x="0" y="2372"/>
                    <a:pt x="195" y="3711"/>
                  </a:cubicBezTo>
                  <a:cubicBezTo>
                    <a:pt x="419" y="5023"/>
                    <a:pt x="1562" y="6139"/>
                    <a:pt x="2874" y="6362"/>
                  </a:cubicBezTo>
                  <a:lnTo>
                    <a:pt x="2930" y="6250"/>
                  </a:lnTo>
                  <a:cubicBezTo>
                    <a:pt x="1618" y="6027"/>
                    <a:pt x="558" y="4995"/>
                    <a:pt x="335" y="3711"/>
                  </a:cubicBezTo>
                  <a:cubicBezTo>
                    <a:pt x="140" y="2400"/>
                    <a:pt x="837" y="1061"/>
                    <a:pt x="1981" y="447"/>
                  </a:cubicBezTo>
                  <a:cubicBezTo>
                    <a:pt x="2399" y="252"/>
                    <a:pt x="2874" y="140"/>
                    <a:pt x="3376" y="140"/>
                  </a:cubicBezTo>
                  <a:cubicBezTo>
                    <a:pt x="4185" y="140"/>
                    <a:pt x="4966" y="447"/>
                    <a:pt x="5580" y="1005"/>
                  </a:cubicBezTo>
                  <a:lnTo>
                    <a:pt x="5636" y="949"/>
                  </a:lnTo>
                  <a:cubicBezTo>
                    <a:pt x="5022" y="308"/>
                    <a:pt x="4185" y="1"/>
                    <a:pt x="3348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6022399" y="1442960"/>
              <a:ext cx="893555" cy="785217"/>
            </a:xfrm>
            <a:custGeom>
              <a:avLst/>
              <a:gdLst/>
              <a:ahLst/>
              <a:cxnLst/>
              <a:rect l="l" t="t" r="r" b="b"/>
              <a:pathLst>
                <a:path w="13114" h="11524" extrusionOk="0">
                  <a:moveTo>
                    <a:pt x="9403" y="1"/>
                  </a:moveTo>
                  <a:lnTo>
                    <a:pt x="196" y="2958"/>
                  </a:lnTo>
                  <a:cubicBezTo>
                    <a:pt x="1" y="4632"/>
                    <a:pt x="56" y="6585"/>
                    <a:pt x="921" y="8091"/>
                  </a:cubicBezTo>
                  <a:cubicBezTo>
                    <a:pt x="1814" y="9598"/>
                    <a:pt x="3376" y="10770"/>
                    <a:pt x="5050" y="11272"/>
                  </a:cubicBezTo>
                  <a:cubicBezTo>
                    <a:pt x="5608" y="11439"/>
                    <a:pt x="6166" y="11523"/>
                    <a:pt x="6752" y="11523"/>
                  </a:cubicBezTo>
                  <a:cubicBezTo>
                    <a:pt x="7477" y="11523"/>
                    <a:pt x="8175" y="11384"/>
                    <a:pt x="8872" y="11132"/>
                  </a:cubicBezTo>
                  <a:cubicBezTo>
                    <a:pt x="9821" y="10770"/>
                    <a:pt x="10658" y="10212"/>
                    <a:pt x="11328" y="9458"/>
                  </a:cubicBezTo>
                  <a:cubicBezTo>
                    <a:pt x="12583" y="8064"/>
                    <a:pt x="13113" y="6055"/>
                    <a:pt x="12722" y="4241"/>
                  </a:cubicBezTo>
                  <a:cubicBezTo>
                    <a:pt x="12360" y="2400"/>
                    <a:pt x="11076" y="810"/>
                    <a:pt x="9403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6725782" y="1842179"/>
              <a:ext cx="180633" cy="203459"/>
            </a:xfrm>
            <a:custGeom>
              <a:avLst/>
              <a:gdLst/>
              <a:ahLst/>
              <a:cxnLst/>
              <a:rect l="l" t="t" r="r" b="b"/>
              <a:pathLst>
                <a:path w="2651" h="2986" extrusionOk="0">
                  <a:moveTo>
                    <a:pt x="1284" y="0"/>
                  </a:moveTo>
                  <a:cubicBezTo>
                    <a:pt x="865" y="0"/>
                    <a:pt x="474" y="140"/>
                    <a:pt x="474" y="140"/>
                  </a:cubicBezTo>
                  <a:lnTo>
                    <a:pt x="0" y="2232"/>
                  </a:lnTo>
                  <a:cubicBezTo>
                    <a:pt x="279" y="2707"/>
                    <a:pt x="781" y="2986"/>
                    <a:pt x="1284" y="2986"/>
                  </a:cubicBezTo>
                  <a:cubicBezTo>
                    <a:pt x="1981" y="2986"/>
                    <a:pt x="2651" y="2484"/>
                    <a:pt x="2539" y="1312"/>
                  </a:cubicBezTo>
                  <a:cubicBezTo>
                    <a:pt x="2427" y="252"/>
                    <a:pt x="1842" y="0"/>
                    <a:pt x="1284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6725782" y="2013272"/>
              <a:ext cx="144520" cy="131233"/>
            </a:xfrm>
            <a:custGeom>
              <a:avLst/>
              <a:gdLst/>
              <a:ahLst/>
              <a:cxnLst/>
              <a:rect l="l" t="t" r="r" b="b"/>
              <a:pathLst>
                <a:path w="2121" h="1926" extrusionOk="0">
                  <a:moveTo>
                    <a:pt x="1395" y="0"/>
                  </a:moveTo>
                  <a:lnTo>
                    <a:pt x="1339" y="0"/>
                  </a:lnTo>
                  <a:cubicBezTo>
                    <a:pt x="1311" y="0"/>
                    <a:pt x="1284" y="28"/>
                    <a:pt x="1284" y="56"/>
                  </a:cubicBezTo>
                  <a:cubicBezTo>
                    <a:pt x="1256" y="112"/>
                    <a:pt x="1256" y="140"/>
                    <a:pt x="1284" y="168"/>
                  </a:cubicBezTo>
                  <a:cubicBezTo>
                    <a:pt x="1284" y="224"/>
                    <a:pt x="1311" y="252"/>
                    <a:pt x="1339" y="252"/>
                  </a:cubicBezTo>
                  <a:cubicBezTo>
                    <a:pt x="1674" y="419"/>
                    <a:pt x="1814" y="809"/>
                    <a:pt x="1702" y="1144"/>
                  </a:cubicBezTo>
                  <a:cubicBezTo>
                    <a:pt x="1618" y="1367"/>
                    <a:pt x="1479" y="1507"/>
                    <a:pt x="1311" y="1619"/>
                  </a:cubicBezTo>
                  <a:cubicBezTo>
                    <a:pt x="1200" y="1674"/>
                    <a:pt x="1060" y="1674"/>
                    <a:pt x="977" y="1674"/>
                  </a:cubicBezTo>
                  <a:cubicBezTo>
                    <a:pt x="893" y="1674"/>
                    <a:pt x="781" y="1674"/>
                    <a:pt x="726" y="1646"/>
                  </a:cubicBezTo>
                  <a:cubicBezTo>
                    <a:pt x="447" y="1535"/>
                    <a:pt x="223" y="1284"/>
                    <a:pt x="195" y="1005"/>
                  </a:cubicBezTo>
                  <a:cubicBezTo>
                    <a:pt x="195" y="949"/>
                    <a:pt x="168" y="865"/>
                    <a:pt x="140" y="865"/>
                  </a:cubicBezTo>
                  <a:lnTo>
                    <a:pt x="140" y="865"/>
                  </a:lnTo>
                  <a:lnTo>
                    <a:pt x="0" y="1088"/>
                  </a:lnTo>
                  <a:cubicBezTo>
                    <a:pt x="56" y="1479"/>
                    <a:pt x="307" y="1786"/>
                    <a:pt x="698" y="1898"/>
                  </a:cubicBezTo>
                  <a:cubicBezTo>
                    <a:pt x="781" y="1925"/>
                    <a:pt x="893" y="1925"/>
                    <a:pt x="1005" y="1925"/>
                  </a:cubicBezTo>
                  <a:lnTo>
                    <a:pt x="1032" y="1925"/>
                  </a:lnTo>
                  <a:cubicBezTo>
                    <a:pt x="1172" y="1925"/>
                    <a:pt x="1311" y="1898"/>
                    <a:pt x="1451" y="1814"/>
                  </a:cubicBezTo>
                  <a:cubicBezTo>
                    <a:pt x="1702" y="1674"/>
                    <a:pt x="1869" y="1479"/>
                    <a:pt x="1981" y="1228"/>
                  </a:cubicBezTo>
                  <a:cubicBezTo>
                    <a:pt x="2121" y="782"/>
                    <a:pt x="1953" y="252"/>
                    <a:pt x="1479" y="0"/>
                  </a:cubicBezTo>
                  <a:close/>
                </a:path>
              </a:pathLst>
            </a:custGeom>
            <a:solidFill>
              <a:srgbClr val="D38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6735253" y="1882107"/>
              <a:ext cx="142680" cy="119854"/>
            </a:xfrm>
            <a:custGeom>
              <a:avLst/>
              <a:gdLst/>
              <a:ahLst/>
              <a:cxnLst/>
              <a:rect l="l" t="t" r="r" b="b"/>
              <a:pathLst>
                <a:path w="2094" h="1759" extrusionOk="0">
                  <a:moveTo>
                    <a:pt x="1284" y="56"/>
                  </a:moveTo>
                  <a:cubicBezTo>
                    <a:pt x="1061" y="56"/>
                    <a:pt x="893" y="112"/>
                    <a:pt x="698" y="251"/>
                  </a:cubicBezTo>
                  <a:cubicBezTo>
                    <a:pt x="1" y="754"/>
                    <a:pt x="475" y="1730"/>
                    <a:pt x="475" y="1730"/>
                  </a:cubicBezTo>
                  <a:lnTo>
                    <a:pt x="503" y="1758"/>
                  </a:lnTo>
                  <a:lnTo>
                    <a:pt x="503" y="1758"/>
                  </a:lnTo>
                  <a:cubicBezTo>
                    <a:pt x="559" y="1758"/>
                    <a:pt x="559" y="1730"/>
                    <a:pt x="503" y="1674"/>
                  </a:cubicBezTo>
                  <a:cubicBezTo>
                    <a:pt x="503" y="1674"/>
                    <a:pt x="56" y="782"/>
                    <a:pt x="698" y="279"/>
                  </a:cubicBezTo>
                  <a:cubicBezTo>
                    <a:pt x="866" y="140"/>
                    <a:pt x="1033" y="84"/>
                    <a:pt x="1256" y="84"/>
                  </a:cubicBezTo>
                  <a:lnTo>
                    <a:pt x="1340" y="84"/>
                  </a:lnTo>
                  <a:cubicBezTo>
                    <a:pt x="1730" y="140"/>
                    <a:pt x="1982" y="503"/>
                    <a:pt x="1982" y="503"/>
                  </a:cubicBezTo>
                  <a:lnTo>
                    <a:pt x="2009" y="530"/>
                  </a:lnTo>
                  <a:lnTo>
                    <a:pt x="2037" y="530"/>
                  </a:lnTo>
                  <a:cubicBezTo>
                    <a:pt x="2037" y="530"/>
                    <a:pt x="2093" y="503"/>
                    <a:pt x="2037" y="475"/>
                  </a:cubicBezTo>
                  <a:cubicBezTo>
                    <a:pt x="2037" y="475"/>
                    <a:pt x="1814" y="84"/>
                    <a:pt x="1396" y="0"/>
                  </a:cubicBezTo>
                  <a:cubicBezTo>
                    <a:pt x="1396" y="56"/>
                    <a:pt x="1312" y="56"/>
                    <a:pt x="1284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6758079" y="1929599"/>
              <a:ext cx="81833" cy="20986"/>
            </a:xfrm>
            <a:custGeom>
              <a:avLst/>
              <a:gdLst/>
              <a:ahLst/>
              <a:cxnLst/>
              <a:rect l="l" t="t" r="r" b="b"/>
              <a:pathLst>
                <a:path w="1201" h="308" extrusionOk="0">
                  <a:moveTo>
                    <a:pt x="531" y="1"/>
                  </a:moveTo>
                  <a:cubicBezTo>
                    <a:pt x="363" y="1"/>
                    <a:pt x="140" y="85"/>
                    <a:pt x="0" y="252"/>
                  </a:cubicBezTo>
                  <a:lnTo>
                    <a:pt x="0" y="308"/>
                  </a:lnTo>
                  <a:lnTo>
                    <a:pt x="28" y="308"/>
                  </a:lnTo>
                  <a:lnTo>
                    <a:pt x="84" y="308"/>
                  </a:lnTo>
                  <a:cubicBezTo>
                    <a:pt x="224" y="140"/>
                    <a:pt x="391" y="112"/>
                    <a:pt x="558" y="112"/>
                  </a:cubicBezTo>
                  <a:cubicBezTo>
                    <a:pt x="837" y="112"/>
                    <a:pt x="1116" y="280"/>
                    <a:pt x="1116" y="280"/>
                  </a:cubicBezTo>
                  <a:lnTo>
                    <a:pt x="1144" y="280"/>
                  </a:lnTo>
                  <a:cubicBezTo>
                    <a:pt x="1144" y="280"/>
                    <a:pt x="1200" y="280"/>
                    <a:pt x="1200" y="252"/>
                  </a:cubicBezTo>
                  <a:lnTo>
                    <a:pt x="1200" y="168"/>
                  </a:lnTo>
                  <a:cubicBezTo>
                    <a:pt x="1144" y="196"/>
                    <a:pt x="865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6033778" y="3583504"/>
              <a:ext cx="363173" cy="433491"/>
            </a:xfrm>
            <a:custGeom>
              <a:avLst/>
              <a:gdLst/>
              <a:ahLst/>
              <a:cxnLst/>
              <a:rect l="l" t="t" r="r" b="b"/>
              <a:pathLst>
                <a:path w="5330" h="6362" extrusionOk="0">
                  <a:moveTo>
                    <a:pt x="1563" y="0"/>
                  </a:moveTo>
                  <a:cubicBezTo>
                    <a:pt x="977" y="1897"/>
                    <a:pt x="419" y="3599"/>
                    <a:pt x="1" y="4938"/>
                  </a:cubicBezTo>
                  <a:cubicBezTo>
                    <a:pt x="698" y="5385"/>
                    <a:pt x="1452" y="5803"/>
                    <a:pt x="2289" y="6194"/>
                  </a:cubicBezTo>
                  <a:cubicBezTo>
                    <a:pt x="2400" y="6249"/>
                    <a:pt x="2512" y="6277"/>
                    <a:pt x="2651" y="6361"/>
                  </a:cubicBezTo>
                  <a:cubicBezTo>
                    <a:pt x="3488" y="4799"/>
                    <a:pt x="4437" y="2902"/>
                    <a:pt x="5330" y="1088"/>
                  </a:cubicBezTo>
                  <a:cubicBezTo>
                    <a:pt x="4046" y="753"/>
                    <a:pt x="2791" y="419"/>
                    <a:pt x="1563" y="0"/>
                  </a:cubicBezTo>
                  <a:close/>
                </a:path>
              </a:pathLst>
            </a:custGeom>
            <a:solidFill>
              <a:srgbClr val="DD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6005297" y="3919968"/>
              <a:ext cx="203459" cy="161622"/>
            </a:xfrm>
            <a:custGeom>
              <a:avLst/>
              <a:gdLst/>
              <a:ahLst/>
              <a:cxnLst/>
              <a:rect l="l" t="t" r="r" b="b"/>
              <a:pathLst>
                <a:path w="2986" h="2372" extrusionOk="0">
                  <a:moveTo>
                    <a:pt x="419" y="0"/>
                  </a:moveTo>
                  <a:cubicBezTo>
                    <a:pt x="279" y="474"/>
                    <a:pt x="140" y="893"/>
                    <a:pt x="0" y="1311"/>
                  </a:cubicBezTo>
                  <a:cubicBezTo>
                    <a:pt x="810" y="1674"/>
                    <a:pt x="1646" y="2093"/>
                    <a:pt x="2511" y="2372"/>
                  </a:cubicBezTo>
                  <a:cubicBezTo>
                    <a:pt x="2679" y="2037"/>
                    <a:pt x="2818" y="1730"/>
                    <a:pt x="2986" y="1395"/>
                  </a:cubicBezTo>
                  <a:cubicBezTo>
                    <a:pt x="2902" y="1311"/>
                    <a:pt x="2790" y="1284"/>
                    <a:pt x="2651" y="1200"/>
                  </a:cubicBezTo>
                  <a:cubicBezTo>
                    <a:pt x="1925" y="893"/>
                    <a:pt x="1144" y="474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5855122" y="4009296"/>
              <a:ext cx="465788" cy="391654"/>
            </a:xfrm>
            <a:custGeom>
              <a:avLst/>
              <a:gdLst/>
              <a:ahLst/>
              <a:cxnLst/>
              <a:rect l="l" t="t" r="r" b="b"/>
              <a:pathLst>
                <a:path w="6836" h="5748" extrusionOk="0">
                  <a:moveTo>
                    <a:pt x="2232" y="0"/>
                  </a:moveTo>
                  <a:cubicBezTo>
                    <a:pt x="1786" y="1423"/>
                    <a:pt x="1535" y="2260"/>
                    <a:pt x="1535" y="2260"/>
                  </a:cubicBezTo>
                  <a:cubicBezTo>
                    <a:pt x="0" y="4130"/>
                    <a:pt x="2651" y="4409"/>
                    <a:pt x="2651" y="4409"/>
                  </a:cubicBezTo>
                  <a:cubicBezTo>
                    <a:pt x="2651" y="4409"/>
                    <a:pt x="5329" y="5748"/>
                    <a:pt x="6278" y="5748"/>
                  </a:cubicBezTo>
                  <a:cubicBezTo>
                    <a:pt x="6445" y="5748"/>
                    <a:pt x="6557" y="5720"/>
                    <a:pt x="6585" y="5608"/>
                  </a:cubicBezTo>
                  <a:cubicBezTo>
                    <a:pt x="6836" y="4994"/>
                    <a:pt x="3962" y="2539"/>
                    <a:pt x="3962" y="2539"/>
                  </a:cubicBezTo>
                  <a:cubicBezTo>
                    <a:pt x="4213" y="2121"/>
                    <a:pt x="4464" y="1619"/>
                    <a:pt x="4771" y="1061"/>
                  </a:cubicBezTo>
                  <a:cubicBezTo>
                    <a:pt x="3878" y="726"/>
                    <a:pt x="3041" y="363"/>
                    <a:pt x="2232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5921624" y="4233606"/>
              <a:ext cx="385999" cy="163530"/>
            </a:xfrm>
            <a:custGeom>
              <a:avLst/>
              <a:gdLst/>
              <a:ahLst/>
              <a:cxnLst/>
              <a:rect l="l" t="t" r="r" b="b"/>
              <a:pathLst>
                <a:path w="5665" h="2400" extrusionOk="0">
                  <a:moveTo>
                    <a:pt x="112" y="1"/>
                  </a:moveTo>
                  <a:cubicBezTo>
                    <a:pt x="85" y="140"/>
                    <a:pt x="29" y="307"/>
                    <a:pt x="1" y="447"/>
                  </a:cubicBezTo>
                  <a:cubicBezTo>
                    <a:pt x="1" y="447"/>
                    <a:pt x="670" y="1005"/>
                    <a:pt x="2791" y="1730"/>
                  </a:cubicBezTo>
                  <a:cubicBezTo>
                    <a:pt x="4353" y="2288"/>
                    <a:pt x="5051" y="2400"/>
                    <a:pt x="5385" y="2400"/>
                  </a:cubicBezTo>
                  <a:cubicBezTo>
                    <a:pt x="5525" y="2400"/>
                    <a:pt x="5581" y="2372"/>
                    <a:pt x="5581" y="2372"/>
                  </a:cubicBezTo>
                  <a:cubicBezTo>
                    <a:pt x="5581" y="2372"/>
                    <a:pt x="5664" y="2260"/>
                    <a:pt x="5664" y="2037"/>
                  </a:cubicBezTo>
                  <a:cubicBezTo>
                    <a:pt x="2958" y="1702"/>
                    <a:pt x="1061" y="642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6045225" y="4206964"/>
              <a:ext cx="281408" cy="184516"/>
            </a:xfrm>
            <a:custGeom>
              <a:avLst/>
              <a:gdLst/>
              <a:ahLst/>
              <a:cxnLst/>
              <a:rect l="l" t="t" r="r" b="b"/>
              <a:pathLst>
                <a:path w="4130" h="2708" extrusionOk="0">
                  <a:moveTo>
                    <a:pt x="1563" y="1"/>
                  </a:moveTo>
                  <a:cubicBezTo>
                    <a:pt x="865" y="308"/>
                    <a:pt x="0" y="1563"/>
                    <a:pt x="0" y="1563"/>
                  </a:cubicBezTo>
                  <a:lnTo>
                    <a:pt x="781" y="1870"/>
                  </a:lnTo>
                  <a:cubicBezTo>
                    <a:pt x="2093" y="2428"/>
                    <a:pt x="2930" y="2707"/>
                    <a:pt x="3376" y="2707"/>
                  </a:cubicBezTo>
                  <a:cubicBezTo>
                    <a:pt x="3627" y="2707"/>
                    <a:pt x="3767" y="2651"/>
                    <a:pt x="3795" y="2512"/>
                  </a:cubicBezTo>
                  <a:cubicBezTo>
                    <a:pt x="4129" y="1703"/>
                    <a:pt x="1563" y="1"/>
                    <a:pt x="1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6554689" y="3646191"/>
              <a:ext cx="262398" cy="403101"/>
            </a:xfrm>
            <a:custGeom>
              <a:avLst/>
              <a:gdLst/>
              <a:ahLst/>
              <a:cxnLst/>
              <a:rect l="l" t="t" r="r" b="b"/>
              <a:pathLst>
                <a:path w="3851" h="5916" extrusionOk="0">
                  <a:moveTo>
                    <a:pt x="3850" y="1"/>
                  </a:moveTo>
                  <a:cubicBezTo>
                    <a:pt x="2567" y="196"/>
                    <a:pt x="1284" y="419"/>
                    <a:pt x="0" y="531"/>
                  </a:cubicBezTo>
                  <a:cubicBezTo>
                    <a:pt x="196" y="2512"/>
                    <a:pt x="363" y="4241"/>
                    <a:pt x="502" y="5692"/>
                  </a:cubicBezTo>
                  <a:cubicBezTo>
                    <a:pt x="1339" y="5832"/>
                    <a:pt x="2176" y="5915"/>
                    <a:pt x="3069" y="5915"/>
                  </a:cubicBezTo>
                  <a:lnTo>
                    <a:pt x="3097" y="5915"/>
                  </a:lnTo>
                  <a:lnTo>
                    <a:pt x="3488" y="5915"/>
                  </a:lnTo>
                  <a:cubicBezTo>
                    <a:pt x="3627" y="4102"/>
                    <a:pt x="3767" y="2009"/>
                    <a:pt x="3850" y="1"/>
                  </a:cubicBezTo>
                  <a:close/>
                </a:path>
              </a:pathLst>
            </a:custGeom>
            <a:solidFill>
              <a:srgbClr val="DD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6588894" y="4030215"/>
              <a:ext cx="199643" cy="95120"/>
            </a:xfrm>
            <a:custGeom>
              <a:avLst/>
              <a:gdLst/>
              <a:ahLst/>
              <a:cxnLst/>
              <a:rect l="l" t="t" r="r" b="b"/>
              <a:pathLst>
                <a:path w="2930" h="1396" extrusionOk="0">
                  <a:moveTo>
                    <a:pt x="0" y="0"/>
                  </a:moveTo>
                  <a:cubicBezTo>
                    <a:pt x="84" y="530"/>
                    <a:pt x="112" y="977"/>
                    <a:pt x="140" y="1395"/>
                  </a:cubicBezTo>
                  <a:lnTo>
                    <a:pt x="670" y="1395"/>
                  </a:lnTo>
                  <a:cubicBezTo>
                    <a:pt x="1395" y="1395"/>
                    <a:pt x="2121" y="1367"/>
                    <a:pt x="2874" y="1256"/>
                  </a:cubicBezTo>
                  <a:cubicBezTo>
                    <a:pt x="2902" y="921"/>
                    <a:pt x="2902" y="558"/>
                    <a:pt x="2930" y="224"/>
                  </a:cubicBezTo>
                  <a:lnTo>
                    <a:pt x="2539" y="224"/>
                  </a:lnTo>
                  <a:lnTo>
                    <a:pt x="2511" y="224"/>
                  </a:lnTo>
                  <a:cubicBezTo>
                    <a:pt x="1674" y="224"/>
                    <a:pt x="837" y="14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6594618" y="4119543"/>
              <a:ext cx="435399" cy="277592"/>
            </a:xfrm>
            <a:custGeom>
              <a:avLst/>
              <a:gdLst/>
              <a:ahLst/>
              <a:cxnLst/>
              <a:rect l="l" t="t" r="r" b="b"/>
              <a:pathLst>
                <a:path w="6390" h="4074" extrusionOk="0">
                  <a:moveTo>
                    <a:pt x="2818" y="1"/>
                  </a:moveTo>
                  <a:cubicBezTo>
                    <a:pt x="2093" y="56"/>
                    <a:pt x="1367" y="140"/>
                    <a:pt x="614" y="140"/>
                  </a:cubicBezTo>
                  <a:lnTo>
                    <a:pt x="112" y="140"/>
                  </a:lnTo>
                  <a:lnTo>
                    <a:pt x="112" y="140"/>
                  </a:lnTo>
                  <a:cubicBezTo>
                    <a:pt x="279" y="1591"/>
                    <a:pt x="391" y="2428"/>
                    <a:pt x="391" y="2428"/>
                  </a:cubicBezTo>
                  <a:cubicBezTo>
                    <a:pt x="0" y="3795"/>
                    <a:pt x="726" y="4074"/>
                    <a:pt x="1395" y="4074"/>
                  </a:cubicBezTo>
                  <a:cubicBezTo>
                    <a:pt x="1841" y="4074"/>
                    <a:pt x="2260" y="3934"/>
                    <a:pt x="2260" y="3934"/>
                  </a:cubicBezTo>
                  <a:cubicBezTo>
                    <a:pt x="2260" y="3934"/>
                    <a:pt x="3013" y="3962"/>
                    <a:pt x="3906" y="3962"/>
                  </a:cubicBezTo>
                  <a:cubicBezTo>
                    <a:pt x="5050" y="3962"/>
                    <a:pt x="6389" y="3906"/>
                    <a:pt x="6389" y="3488"/>
                  </a:cubicBezTo>
                  <a:cubicBezTo>
                    <a:pt x="6333" y="2791"/>
                    <a:pt x="2762" y="1702"/>
                    <a:pt x="2762" y="1702"/>
                  </a:cubicBezTo>
                  <a:cubicBezTo>
                    <a:pt x="2706" y="1200"/>
                    <a:pt x="2790" y="614"/>
                    <a:pt x="2818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6617376" y="4341944"/>
              <a:ext cx="406917" cy="60915"/>
            </a:xfrm>
            <a:custGeom>
              <a:avLst/>
              <a:gdLst/>
              <a:ahLst/>
              <a:cxnLst/>
              <a:rect l="l" t="t" r="r" b="b"/>
              <a:pathLst>
                <a:path w="5972" h="894" extrusionOk="0">
                  <a:moveTo>
                    <a:pt x="5943" y="1"/>
                  </a:moveTo>
                  <a:cubicBezTo>
                    <a:pt x="4576" y="391"/>
                    <a:pt x="3349" y="503"/>
                    <a:pt x="2317" y="503"/>
                  </a:cubicBezTo>
                  <a:cubicBezTo>
                    <a:pt x="1368" y="503"/>
                    <a:pt x="559" y="391"/>
                    <a:pt x="1" y="280"/>
                  </a:cubicBezTo>
                  <a:lnTo>
                    <a:pt x="1" y="280"/>
                  </a:lnTo>
                  <a:cubicBezTo>
                    <a:pt x="57" y="419"/>
                    <a:pt x="57" y="587"/>
                    <a:pt x="85" y="754"/>
                  </a:cubicBezTo>
                  <a:cubicBezTo>
                    <a:pt x="85" y="754"/>
                    <a:pt x="559" y="894"/>
                    <a:pt x="1786" y="894"/>
                  </a:cubicBezTo>
                  <a:cubicBezTo>
                    <a:pt x="2177" y="894"/>
                    <a:pt x="2623" y="894"/>
                    <a:pt x="3154" y="866"/>
                  </a:cubicBezTo>
                  <a:cubicBezTo>
                    <a:pt x="5664" y="698"/>
                    <a:pt x="5943" y="336"/>
                    <a:pt x="5943" y="336"/>
                  </a:cubicBezTo>
                  <a:cubicBezTo>
                    <a:pt x="5943" y="336"/>
                    <a:pt x="5971" y="168"/>
                    <a:pt x="5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6758079" y="4246892"/>
              <a:ext cx="266213" cy="140772"/>
            </a:xfrm>
            <a:custGeom>
              <a:avLst/>
              <a:gdLst/>
              <a:ahLst/>
              <a:cxnLst/>
              <a:rect l="l" t="t" r="r" b="b"/>
              <a:pathLst>
                <a:path w="3907" h="2066" extrusionOk="0">
                  <a:moveTo>
                    <a:pt x="810" y="1"/>
                  </a:moveTo>
                  <a:cubicBezTo>
                    <a:pt x="279" y="587"/>
                    <a:pt x="0" y="2065"/>
                    <a:pt x="0" y="2065"/>
                  </a:cubicBezTo>
                  <a:lnTo>
                    <a:pt x="837" y="2010"/>
                  </a:lnTo>
                  <a:cubicBezTo>
                    <a:pt x="3041" y="2010"/>
                    <a:pt x="3906" y="1842"/>
                    <a:pt x="3878" y="1396"/>
                  </a:cubicBezTo>
                  <a:cubicBezTo>
                    <a:pt x="3795" y="559"/>
                    <a:pt x="81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6098441" y="2332633"/>
              <a:ext cx="712923" cy="543737"/>
            </a:xfrm>
            <a:custGeom>
              <a:avLst/>
              <a:gdLst/>
              <a:ahLst/>
              <a:cxnLst/>
              <a:rect l="l" t="t" r="r" b="b"/>
              <a:pathLst>
                <a:path w="10463" h="7980" extrusionOk="0">
                  <a:moveTo>
                    <a:pt x="1312" y="0"/>
                  </a:moveTo>
                  <a:cubicBezTo>
                    <a:pt x="307" y="1563"/>
                    <a:pt x="196" y="3906"/>
                    <a:pt x="279" y="4241"/>
                  </a:cubicBezTo>
                  <a:cubicBezTo>
                    <a:pt x="335" y="4632"/>
                    <a:pt x="0" y="5190"/>
                    <a:pt x="1144" y="5524"/>
                  </a:cubicBezTo>
                  <a:cubicBezTo>
                    <a:pt x="1144" y="5524"/>
                    <a:pt x="921" y="7310"/>
                    <a:pt x="1451" y="7980"/>
                  </a:cubicBezTo>
                  <a:cubicBezTo>
                    <a:pt x="1451" y="7980"/>
                    <a:pt x="5385" y="7617"/>
                    <a:pt x="8035" y="7617"/>
                  </a:cubicBezTo>
                  <a:cubicBezTo>
                    <a:pt x="8984" y="7617"/>
                    <a:pt x="9737" y="7673"/>
                    <a:pt x="10128" y="7812"/>
                  </a:cubicBezTo>
                  <a:cubicBezTo>
                    <a:pt x="10128" y="7812"/>
                    <a:pt x="9960" y="6027"/>
                    <a:pt x="9709" y="5357"/>
                  </a:cubicBezTo>
                  <a:cubicBezTo>
                    <a:pt x="9709" y="5357"/>
                    <a:pt x="9793" y="5301"/>
                    <a:pt x="10463" y="4604"/>
                  </a:cubicBezTo>
                  <a:cubicBezTo>
                    <a:pt x="10463" y="4604"/>
                    <a:pt x="9905" y="1172"/>
                    <a:pt x="9430" y="307"/>
                  </a:cubicBezTo>
                  <a:lnTo>
                    <a:pt x="9375" y="307"/>
                  </a:lnTo>
                  <a:cubicBezTo>
                    <a:pt x="8984" y="307"/>
                    <a:pt x="7282" y="503"/>
                    <a:pt x="5357" y="503"/>
                  </a:cubicBezTo>
                  <a:cubicBezTo>
                    <a:pt x="3934" y="475"/>
                    <a:pt x="2428" y="363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5967276" y="2840191"/>
              <a:ext cx="954334" cy="1199561"/>
            </a:xfrm>
            <a:custGeom>
              <a:avLst/>
              <a:gdLst/>
              <a:ahLst/>
              <a:cxnLst/>
              <a:rect l="l" t="t" r="r" b="b"/>
              <a:pathLst>
                <a:path w="14006" h="17605" extrusionOk="0">
                  <a:moveTo>
                    <a:pt x="11551" y="1"/>
                  </a:moveTo>
                  <a:cubicBezTo>
                    <a:pt x="9514" y="1"/>
                    <a:pt x="2930" y="447"/>
                    <a:pt x="2930" y="447"/>
                  </a:cubicBezTo>
                  <a:cubicBezTo>
                    <a:pt x="2930" y="447"/>
                    <a:pt x="2260" y="9319"/>
                    <a:pt x="1535" y="11607"/>
                  </a:cubicBezTo>
                  <a:cubicBezTo>
                    <a:pt x="558" y="14536"/>
                    <a:pt x="0" y="16070"/>
                    <a:pt x="0" y="16070"/>
                  </a:cubicBezTo>
                  <a:cubicBezTo>
                    <a:pt x="2009" y="17242"/>
                    <a:pt x="5218" y="17465"/>
                    <a:pt x="5218" y="17465"/>
                  </a:cubicBezTo>
                  <a:cubicBezTo>
                    <a:pt x="5218" y="17465"/>
                    <a:pt x="6585" y="14731"/>
                    <a:pt x="7031" y="13280"/>
                  </a:cubicBezTo>
                  <a:cubicBezTo>
                    <a:pt x="7505" y="11858"/>
                    <a:pt x="7924" y="7784"/>
                    <a:pt x="7924" y="7784"/>
                  </a:cubicBezTo>
                  <a:cubicBezTo>
                    <a:pt x="7924" y="7784"/>
                    <a:pt x="8398" y="10156"/>
                    <a:pt x="8398" y="11411"/>
                  </a:cubicBezTo>
                  <a:cubicBezTo>
                    <a:pt x="8398" y="12639"/>
                    <a:pt x="8091" y="17465"/>
                    <a:pt x="8091" y="17465"/>
                  </a:cubicBezTo>
                  <a:cubicBezTo>
                    <a:pt x="8844" y="17577"/>
                    <a:pt x="9542" y="17605"/>
                    <a:pt x="10184" y="17605"/>
                  </a:cubicBezTo>
                  <a:cubicBezTo>
                    <a:pt x="12304" y="17605"/>
                    <a:pt x="13531" y="17131"/>
                    <a:pt x="13531" y="17131"/>
                  </a:cubicBezTo>
                  <a:cubicBezTo>
                    <a:pt x="13531" y="17131"/>
                    <a:pt x="14006" y="11830"/>
                    <a:pt x="13643" y="9458"/>
                  </a:cubicBezTo>
                  <a:cubicBezTo>
                    <a:pt x="13280" y="7115"/>
                    <a:pt x="11774" y="28"/>
                    <a:pt x="11774" y="28"/>
                  </a:cubicBezTo>
                  <a:cubicBezTo>
                    <a:pt x="11690" y="1"/>
                    <a:pt x="11606" y="1"/>
                    <a:pt x="11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6187769" y="2228110"/>
              <a:ext cx="553276" cy="167346"/>
            </a:xfrm>
            <a:custGeom>
              <a:avLst/>
              <a:gdLst/>
              <a:ahLst/>
              <a:cxnLst/>
              <a:rect l="l" t="t" r="r" b="b"/>
              <a:pathLst>
                <a:path w="8120" h="2456" extrusionOk="0">
                  <a:moveTo>
                    <a:pt x="4046" y="0"/>
                  </a:moveTo>
                  <a:cubicBezTo>
                    <a:pt x="2958" y="0"/>
                    <a:pt x="949" y="167"/>
                    <a:pt x="140" y="1423"/>
                  </a:cubicBezTo>
                  <a:cubicBezTo>
                    <a:pt x="112" y="1479"/>
                    <a:pt x="29" y="1590"/>
                    <a:pt x="1" y="1674"/>
                  </a:cubicBezTo>
                  <a:cubicBezTo>
                    <a:pt x="1340" y="2232"/>
                    <a:pt x="2735" y="2455"/>
                    <a:pt x="4130" y="2455"/>
                  </a:cubicBezTo>
                  <a:cubicBezTo>
                    <a:pt x="5469" y="2455"/>
                    <a:pt x="6836" y="2232"/>
                    <a:pt x="8119" y="1702"/>
                  </a:cubicBezTo>
                  <a:cubicBezTo>
                    <a:pt x="7561" y="865"/>
                    <a:pt x="6278" y="279"/>
                    <a:pt x="4744" y="0"/>
                  </a:cubicBezTo>
                  <a:cubicBezTo>
                    <a:pt x="4744" y="28"/>
                    <a:pt x="4465" y="0"/>
                    <a:pt x="4046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6389319" y="2220479"/>
              <a:ext cx="218653" cy="97028"/>
            </a:xfrm>
            <a:custGeom>
              <a:avLst/>
              <a:gdLst/>
              <a:ahLst/>
              <a:cxnLst/>
              <a:rect l="l" t="t" r="r" b="b"/>
              <a:pathLst>
                <a:path w="3209" h="1424" extrusionOk="0">
                  <a:moveTo>
                    <a:pt x="3208" y="0"/>
                  </a:moveTo>
                  <a:lnTo>
                    <a:pt x="3208" y="0"/>
                  </a:lnTo>
                  <a:cubicBezTo>
                    <a:pt x="2595" y="196"/>
                    <a:pt x="1925" y="307"/>
                    <a:pt x="1311" y="307"/>
                  </a:cubicBezTo>
                  <a:cubicBezTo>
                    <a:pt x="893" y="307"/>
                    <a:pt x="419" y="279"/>
                    <a:pt x="0" y="168"/>
                  </a:cubicBezTo>
                  <a:lnTo>
                    <a:pt x="0" y="168"/>
                  </a:lnTo>
                  <a:lnTo>
                    <a:pt x="112" y="1172"/>
                  </a:lnTo>
                  <a:cubicBezTo>
                    <a:pt x="112" y="1172"/>
                    <a:pt x="753" y="1423"/>
                    <a:pt x="1479" y="1423"/>
                  </a:cubicBezTo>
                  <a:cubicBezTo>
                    <a:pt x="2009" y="1423"/>
                    <a:pt x="2623" y="1312"/>
                    <a:pt x="3125" y="893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6383596" y="2136806"/>
              <a:ext cx="233848" cy="106567"/>
            </a:xfrm>
            <a:custGeom>
              <a:avLst/>
              <a:gdLst/>
              <a:ahLst/>
              <a:cxnLst/>
              <a:rect l="l" t="t" r="r" b="b"/>
              <a:pathLst>
                <a:path w="3432" h="1564" extrusionOk="0">
                  <a:moveTo>
                    <a:pt x="3432" y="1"/>
                  </a:moveTo>
                  <a:lnTo>
                    <a:pt x="0" y="57"/>
                  </a:lnTo>
                  <a:lnTo>
                    <a:pt x="140" y="1424"/>
                  </a:lnTo>
                  <a:cubicBezTo>
                    <a:pt x="558" y="1535"/>
                    <a:pt x="977" y="1563"/>
                    <a:pt x="1423" y="1563"/>
                  </a:cubicBezTo>
                  <a:cubicBezTo>
                    <a:pt x="2093" y="1563"/>
                    <a:pt x="2734" y="1452"/>
                    <a:pt x="3348" y="1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6003389" y="2228110"/>
              <a:ext cx="427767" cy="1210940"/>
            </a:xfrm>
            <a:custGeom>
              <a:avLst/>
              <a:gdLst/>
              <a:ahLst/>
              <a:cxnLst/>
              <a:rect l="l" t="t" r="r" b="b"/>
              <a:pathLst>
                <a:path w="6278" h="17772" extrusionOk="0">
                  <a:moveTo>
                    <a:pt x="5720" y="0"/>
                  </a:moveTo>
                  <a:cubicBezTo>
                    <a:pt x="3823" y="363"/>
                    <a:pt x="2679" y="809"/>
                    <a:pt x="2149" y="1869"/>
                  </a:cubicBezTo>
                  <a:cubicBezTo>
                    <a:pt x="1619" y="2902"/>
                    <a:pt x="1005" y="7700"/>
                    <a:pt x="977" y="9514"/>
                  </a:cubicBezTo>
                  <a:cubicBezTo>
                    <a:pt x="921" y="11327"/>
                    <a:pt x="1" y="17186"/>
                    <a:pt x="1" y="17186"/>
                  </a:cubicBezTo>
                  <a:cubicBezTo>
                    <a:pt x="1591" y="17632"/>
                    <a:pt x="2874" y="17772"/>
                    <a:pt x="3906" y="17772"/>
                  </a:cubicBezTo>
                  <a:cubicBezTo>
                    <a:pt x="5301" y="17772"/>
                    <a:pt x="6055" y="17493"/>
                    <a:pt x="6055" y="17493"/>
                  </a:cubicBezTo>
                  <a:cubicBezTo>
                    <a:pt x="6278" y="17046"/>
                    <a:pt x="5804" y="6473"/>
                    <a:pt x="5776" y="5050"/>
                  </a:cubicBezTo>
                  <a:cubicBezTo>
                    <a:pt x="5748" y="3655"/>
                    <a:pt x="5720" y="0"/>
                    <a:pt x="57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6083246" y="2967540"/>
              <a:ext cx="273776" cy="298510"/>
            </a:xfrm>
            <a:custGeom>
              <a:avLst/>
              <a:gdLst/>
              <a:ahLst/>
              <a:cxnLst/>
              <a:rect l="l" t="t" r="r" b="b"/>
              <a:pathLst>
                <a:path w="4018" h="4381" extrusionOk="0">
                  <a:moveTo>
                    <a:pt x="223" y="1"/>
                  </a:moveTo>
                  <a:lnTo>
                    <a:pt x="0" y="3711"/>
                  </a:lnTo>
                  <a:cubicBezTo>
                    <a:pt x="0" y="3711"/>
                    <a:pt x="1618" y="4381"/>
                    <a:pt x="2930" y="4381"/>
                  </a:cubicBezTo>
                  <a:cubicBezTo>
                    <a:pt x="3237" y="4381"/>
                    <a:pt x="3516" y="4325"/>
                    <a:pt x="3767" y="4241"/>
                  </a:cubicBezTo>
                  <a:lnTo>
                    <a:pt x="4018" y="2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6602181" y="2252776"/>
              <a:ext cx="309957" cy="1191997"/>
            </a:xfrm>
            <a:custGeom>
              <a:avLst/>
              <a:gdLst/>
              <a:ahLst/>
              <a:cxnLst/>
              <a:rect l="l" t="t" r="r" b="b"/>
              <a:pathLst>
                <a:path w="4549" h="17494" extrusionOk="0">
                  <a:moveTo>
                    <a:pt x="29" y="1"/>
                  </a:moveTo>
                  <a:lnTo>
                    <a:pt x="29" y="1"/>
                  </a:lnTo>
                  <a:cubicBezTo>
                    <a:pt x="29" y="1"/>
                    <a:pt x="196" y="3544"/>
                    <a:pt x="84" y="4967"/>
                  </a:cubicBezTo>
                  <a:cubicBezTo>
                    <a:pt x="1" y="6390"/>
                    <a:pt x="308" y="16768"/>
                    <a:pt x="475" y="17242"/>
                  </a:cubicBezTo>
                  <a:cubicBezTo>
                    <a:pt x="475" y="17242"/>
                    <a:pt x="754" y="17493"/>
                    <a:pt x="1703" y="17493"/>
                  </a:cubicBezTo>
                  <a:cubicBezTo>
                    <a:pt x="2316" y="17493"/>
                    <a:pt x="3237" y="17382"/>
                    <a:pt x="4548" y="16991"/>
                  </a:cubicBezTo>
                  <a:cubicBezTo>
                    <a:pt x="4548" y="16991"/>
                    <a:pt x="3823" y="11858"/>
                    <a:pt x="3851" y="10044"/>
                  </a:cubicBezTo>
                  <a:cubicBezTo>
                    <a:pt x="3907" y="8231"/>
                    <a:pt x="3349" y="3488"/>
                    <a:pt x="2958" y="2428"/>
                  </a:cubicBezTo>
                  <a:cubicBezTo>
                    <a:pt x="2540" y="1340"/>
                    <a:pt x="1619" y="196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6634546" y="2980895"/>
              <a:ext cx="230032" cy="294695"/>
            </a:xfrm>
            <a:custGeom>
              <a:avLst/>
              <a:gdLst/>
              <a:ahLst/>
              <a:cxnLst/>
              <a:rect l="l" t="t" r="r" b="b"/>
              <a:pathLst>
                <a:path w="3376" h="4325" extrusionOk="0">
                  <a:moveTo>
                    <a:pt x="3208" y="0"/>
                  </a:moveTo>
                  <a:lnTo>
                    <a:pt x="0" y="223"/>
                  </a:lnTo>
                  <a:lnTo>
                    <a:pt x="251" y="4213"/>
                  </a:lnTo>
                  <a:cubicBezTo>
                    <a:pt x="446" y="4269"/>
                    <a:pt x="697" y="4324"/>
                    <a:pt x="949" y="4324"/>
                  </a:cubicBezTo>
                  <a:cubicBezTo>
                    <a:pt x="2065" y="4324"/>
                    <a:pt x="3376" y="3655"/>
                    <a:pt x="3376" y="36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6064236" y="1403031"/>
              <a:ext cx="775677" cy="804227"/>
            </a:xfrm>
            <a:custGeom>
              <a:avLst/>
              <a:gdLst/>
              <a:ahLst/>
              <a:cxnLst/>
              <a:rect l="l" t="t" r="r" b="b"/>
              <a:pathLst>
                <a:path w="11384" h="11803" extrusionOk="0">
                  <a:moveTo>
                    <a:pt x="6584" y="1"/>
                  </a:moveTo>
                  <a:cubicBezTo>
                    <a:pt x="5859" y="1"/>
                    <a:pt x="5022" y="140"/>
                    <a:pt x="4157" y="391"/>
                  </a:cubicBezTo>
                  <a:cubicBezTo>
                    <a:pt x="977" y="1312"/>
                    <a:pt x="0" y="4186"/>
                    <a:pt x="949" y="7673"/>
                  </a:cubicBezTo>
                  <a:cubicBezTo>
                    <a:pt x="1786" y="10770"/>
                    <a:pt x="3990" y="11802"/>
                    <a:pt x="6222" y="11802"/>
                  </a:cubicBezTo>
                  <a:cubicBezTo>
                    <a:pt x="6501" y="11802"/>
                    <a:pt x="6780" y="11802"/>
                    <a:pt x="7059" y="11774"/>
                  </a:cubicBezTo>
                  <a:cubicBezTo>
                    <a:pt x="9737" y="11495"/>
                    <a:pt x="11383" y="9263"/>
                    <a:pt x="11272" y="7059"/>
                  </a:cubicBezTo>
                  <a:cubicBezTo>
                    <a:pt x="11132" y="4241"/>
                    <a:pt x="10323" y="2372"/>
                    <a:pt x="10323" y="2372"/>
                  </a:cubicBezTo>
                  <a:cubicBezTo>
                    <a:pt x="9765" y="838"/>
                    <a:pt x="8482" y="1"/>
                    <a:pt x="6584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6033778" y="1874476"/>
              <a:ext cx="178793" cy="205366"/>
            </a:xfrm>
            <a:custGeom>
              <a:avLst/>
              <a:gdLst/>
              <a:ahLst/>
              <a:cxnLst/>
              <a:rect l="l" t="t" r="r" b="b"/>
              <a:pathLst>
                <a:path w="2624" h="3014" extrusionOk="0">
                  <a:moveTo>
                    <a:pt x="1284" y="1"/>
                  </a:moveTo>
                  <a:cubicBezTo>
                    <a:pt x="726" y="1"/>
                    <a:pt x="1" y="252"/>
                    <a:pt x="1" y="1452"/>
                  </a:cubicBezTo>
                  <a:cubicBezTo>
                    <a:pt x="1" y="2540"/>
                    <a:pt x="615" y="3014"/>
                    <a:pt x="1284" y="3014"/>
                  </a:cubicBezTo>
                  <a:cubicBezTo>
                    <a:pt x="1814" y="3014"/>
                    <a:pt x="2372" y="2707"/>
                    <a:pt x="2623" y="2149"/>
                  </a:cubicBezTo>
                  <a:lnTo>
                    <a:pt x="1954" y="112"/>
                  </a:lnTo>
                  <a:cubicBezTo>
                    <a:pt x="1926" y="112"/>
                    <a:pt x="1647" y="1"/>
                    <a:pt x="1284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6052788" y="1918220"/>
              <a:ext cx="140772" cy="106499"/>
            </a:xfrm>
            <a:custGeom>
              <a:avLst/>
              <a:gdLst/>
              <a:ahLst/>
              <a:cxnLst/>
              <a:rect l="l" t="t" r="r" b="b"/>
              <a:pathLst>
                <a:path w="2066" h="1563" extrusionOk="0">
                  <a:moveTo>
                    <a:pt x="838" y="0"/>
                  </a:moveTo>
                  <a:cubicBezTo>
                    <a:pt x="754" y="0"/>
                    <a:pt x="698" y="0"/>
                    <a:pt x="615" y="28"/>
                  </a:cubicBezTo>
                  <a:cubicBezTo>
                    <a:pt x="196" y="140"/>
                    <a:pt x="1" y="531"/>
                    <a:pt x="1" y="531"/>
                  </a:cubicBezTo>
                  <a:lnTo>
                    <a:pt x="1" y="558"/>
                  </a:lnTo>
                  <a:lnTo>
                    <a:pt x="1" y="558"/>
                  </a:lnTo>
                  <a:cubicBezTo>
                    <a:pt x="1" y="558"/>
                    <a:pt x="29" y="558"/>
                    <a:pt x="29" y="531"/>
                  </a:cubicBezTo>
                  <a:cubicBezTo>
                    <a:pt x="29" y="531"/>
                    <a:pt x="252" y="140"/>
                    <a:pt x="615" y="56"/>
                  </a:cubicBezTo>
                  <a:cubicBezTo>
                    <a:pt x="698" y="56"/>
                    <a:pt x="754" y="28"/>
                    <a:pt x="810" y="28"/>
                  </a:cubicBezTo>
                  <a:cubicBezTo>
                    <a:pt x="977" y="28"/>
                    <a:pt x="1117" y="56"/>
                    <a:pt x="1284" y="168"/>
                  </a:cubicBezTo>
                  <a:cubicBezTo>
                    <a:pt x="1954" y="586"/>
                    <a:pt x="1591" y="1535"/>
                    <a:pt x="1563" y="1535"/>
                  </a:cubicBezTo>
                  <a:cubicBezTo>
                    <a:pt x="1563" y="1563"/>
                    <a:pt x="1563" y="1563"/>
                    <a:pt x="1591" y="1563"/>
                  </a:cubicBezTo>
                  <a:lnTo>
                    <a:pt x="1591" y="1563"/>
                  </a:lnTo>
                  <a:cubicBezTo>
                    <a:pt x="1591" y="1563"/>
                    <a:pt x="1647" y="1563"/>
                    <a:pt x="1647" y="1535"/>
                  </a:cubicBezTo>
                  <a:cubicBezTo>
                    <a:pt x="1647" y="1535"/>
                    <a:pt x="2065" y="531"/>
                    <a:pt x="1312" y="56"/>
                  </a:cubicBezTo>
                  <a:cubicBezTo>
                    <a:pt x="1173" y="28"/>
                    <a:pt x="1005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6092717" y="1961965"/>
              <a:ext cx="83741" cy="19078"/>
            </a:xfrm>
            <a:custGeom>
              <a:avLst/>
              <a:gdLst/>
              <a:ahLst/>
              <a:cxnLst/>
              <a:rect l="l" t="t" r="r" b="b"/>
              <a:pathLst>
                <a:path w="1229" h="280" extrusionOk="0">
                  <a:moveTo>
                    <a:pt x="698" y="0"/>
                  </a:moveTo>
                  <a:cubicBezTo>
                    <a:pt x="363" y="0"/>
                    <a:pt x="29" y="223"/>
                    <a:pt x="29" y="223"/>
                  </a:cubicBezTo>
                  <a:cubicBezTo>
                    <a:pt x="29" y="223"/>
                    <a:pt x="1" y="279"/>
                    <a:pt x="29" y="279"/>
                  </a:cubicBezTo>
                  <a:lnTo>
                    <a:pt x="84" y="279"/>
                  </a:lnTo>
                  <a:lnTo>
                    <a:pt x="112" y="279"/>
                  </a:lnTo>
                  <a:cubicBezTo>
                    <a:pt x="112" y="279"/>
                    <a:pt x="391" y="56"/>
                    <a:pt x="698" y="56"/>
                  </a:cubicBezTo>
                  <a:cubicBezTo>
                    <a:pt x="838" y="56"/>
                    <a:pt x="1005" y="84"/>
                    <a:pt x="1145" y="223"/>
                  </a:cubicBezTo>
                  <a:lnTo>
                    <a:pt x="1200" y="223"/>
                  </a:lnTo>
                  <a:lnTo>
                    <a:pt x="1228" y="223"/>
                  </a:lnTo>
                  <a:lnTo>
                    <a:pt x="1228" y="195"/>
                  </a:lnTo>
                  <a:cubicBezTo>
                    <a:pt x="1005" y="28"/>
                    <a:pt x="838" y="0"/>
                    <a:pt x="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6499566" y="2001893"/>
              <a:ext cx="55191" cy="32365"/>
            </a:xfrm>
            <a:custGeom>
              <a:avLst/>
              <a:gdLst/>
              <a:ahLst/>
              <a:cxnLst/>
              <a:rect l="l" t="t" r="r" b="b"/>
              <a:pathLst>
                <a:path w="810" h="475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0"/>
                    <a:pt x="0" y="28"/>
                    <a:pt x="0" y="28"/>
                  </a:cubicBezTo>
                  <a:cubicBezTo>
                    <a:pt x="0" y="28"/>
                    <a:pt x="112" y="474"/>
                    <a:pt x="614" y="474"/>
                  </a:cubicBezTo>
                  <a:lnTo>
                    <a:pt x="670" y="474"/>
                  </a:lnTo>
                  <a:lnTo>
                    <a:pt x="753" y="474"/>
                  </a:lnTo>
                  <a:cubicBezTo>
                    <a:pt x="809" y="474"/>
                    <a:pt x="809" y="446"/>
                    <a:pt x="809" y="446"/>
                  </a:cubicBezTo>
                  <a:cubicBezTo>
                    <a:pt x="809" y="419"/>
                    <a:pt x="753" y="419"/>
                    <a:pt x="753" y="419"/>
                  </a:cubicBezTo>
                  <a:lnTo>
                    <a:pt x="614" y="419"/>
                  </a:lnTo>
                  <a:cubicBezTo>
                    <a:pt x="140" y="446"/>
                    <a:pt x="56" y="56"/>
                    <a:pt x="28" y="0"/>
                  </a:cubicBezTo>
                  <a:cubicBezTo>
                    <a:pt x="56" y="28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6265718" y="1975251"/>
              <a:ext cx="180633" cy="97028"/>
            </a:xfrm>
            <a:custGeom>
              <a:avLst/>
              <a:gdLst/>
              <a:ahLst/>
              <a:cxnLst/>
              <a:rect l="l" t="t" r="r" b="b"/>
              <a:pathLst>
                <a:path w="2651" h="1424" extrusionOk="0">
                  <a:moveTo>
                    <a:pt x="1089" y="0"/>
                  </a:moveTo>
                  <a:cubicBezTo>
                    <a:pt x="559" y="0"/>
                    <a:pt x="112" y="224"/>
                    <a:pt x="84" y="531"/>
                  </a:cubicBezTo>
                  <a:cubicBezTo>
                    <a:pt x="1" y="921"/>
                    <a:pt x="531" y="1284"/>
                    <a:pt x="1228" y="1395"/>
                  </a:cubicBezTo>
                  <a:cubicBezTo>
                    <a:pt x="1340" y="1423"/>
                    <a:pt x="1479" y="1423"/>
                    <a:pt x="1591" y="1423"/>
                  </a:cubicBezTo>
                  <a:cubicBezTo>
                    <a:pt x="2093" y="1423"/>
                    <a:pt x="2567" y="1228"/>
                    <a:pt x="2595" y="921"/>
                  </a:cubicBezTo>
                  <a:cubicBezTo>
                    <a:pt x="2651" y="531"/>
                    <a:pt x="2149" y="140"/>
                    <a:pt x="1451" y="28"/>
                  </a:cubicBezTo>
                  <a:cubicBezTo>
                    <a:pt x="1340" y="0"/>
                    <a:pt x="1200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6265718" y="1752850"/>
              <a:ext cx="148335" cy="85581"/>
            </a:xfrm>
            <a:custGeom>
              <a:avLst/>
              <a:gdLst/>
              <a:ahLst/>
              <a:cxnLst/>
              <a:rect l="l" t="t" r="r" b="b"/>
              <a:pathLst>
                <a:path w="2177" h="1256" extrusionOk="0">
                  <a:moveTo>
                    <a:pt x="1730" y="0"/>
                  </a:moveTo>
                  <a:cubicBezTo>
                    <a:pt x="1535" y="0"/>
                    <a:pt x="1228" y="84"/>
                    <a:pt x="810" y="335"/>
                  </a:cubicBezTo>
                  <a:cubicBezTo>
                    <a:pt x="1" y="781"/>
                    <a:pt x="419" y="1144"/>
                    <a:pt x="419" y="1144"/>
                  </a:cubicBezTo>
                  <a:cubicBezTo>
                    <a:pt x="503" y="1200"/>
                    <a:pt x="586" y="1256"/>
                    <a:pt x="698" y="1256"/>
                  </a:cubicBezTo>
                  <a:cubicBezTo>
                    <a:pt x="921" y="1256"/>
                    <a:pt x="1200" y="1144"/>
                    <a:pt x="1535" y="921"/>
                  </a:cubicBezTo>
                  <a:cubicBezTo>
                    <a:pt x="1981" y="698"/>
                    <a:pt x="2177" y="363"/>
                    <a:pt x="2037" y="196"/>
                  </a:cubicBezTo>
                  <a:cubicBezTo>
                    <a:pt x="1954" y="56"/>
                    <a:pt x="1870" y="0"/>
                    <a:pt x="1730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6613628" y="1958149"/>
              <a:ext cx="178725" cy="100775"/>
            </a:xfrm>
            <a:custGeom>
              <a:avLst/>
              <a:gdLst/>
              <a:ahLst/>
              <a:cxnLst/>
              <a:rect l="l" t="t" r="r" b="b"/>
              <a:pathLst>
                <a:path w="2623" h="1479" extrusionOk="0">
                  <a:moveTo>
                    <a:pt x="1674" y="0"/>
                  </a:moveTo>
                  <a:cubicBezTo>
                    <a:pt x="1507" y="0"/>
                    <a:pt x="1311" y="56"/>
                    <a:pt x="1144" y="84"/>
                  </a:cubicBezTo>
                  <a:cubicBezTo>
                    <a:pt x="447" y="251"/>
                    <a:pt x="0" y="670"/>
                    <a:pt x="56" y="1061"/>
                  </a:cubicBezTo>
                  <a:cubicBezTo>
                    <a:pt x="140" y="1339"/>
                    <a:pt x="474" y="1479"/>
                    <a:pt x="949" y="1479"/>
                  </a:cubicBezTo>
                  <a:cubicBezTo>
                    <a:pt x="1116" y="1479"/>
                    <a:pt x="1283" y="1423"/>
                    <a:pt x="1451" y="1395"/>
                  </a:cubicBezTo>
                  <a:cubicBezTo>
                    <a:pt x="2148" y="1228"/>
                    <a:pt x="2623" y="809"/>
                    <a:pt x="2539" y="419"/>
                  </a:cubicBezTo>
                  <a:cubicBezTo>
                    <a:pt x="2483" y="140"/>
                    <a:pt x="212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6623099" y="1739495"/>
              <a:ext cx="150243" cy="79925"/>
            </a:xfrm>
            <a:custGeom>
              <a:avLst/>
              <a:gdLst/>
              <a:ahLst/>
              <a:cxnLst/>
              <a:rect l="l" t="t" r="r" b="b"/>
              <a:pathLst>
                <a:path w="2205" h="1173" extrusionOk="0">
                  <a:moveTo>
                    <a:pt x="475" y="1"/>
                  </a:moveTo>
                  <a:cubicBezTo>
                    <a:pt x="280" y="1"/>
                    <a:pt x="168" y="85"/>
                    <a:pt x="112" y="224"/>
                  </a:cubicBezTo>
                  <a:cubicBezTo>
                    <a:pt x="1" y="419"/>
                    <a:pt x="168" y="698"/>
                    <a:pt x="670" y="922"/>
                  </a:cubicBezTo>
                  <a:cubicBezTo>
                    <a:pt x="1005" y="1061"/>
                    <a:pt x="1284" y="1173"/>
                    <a:pt x="1507" y="1173"/>
                  </a:cubicBezTo>
                  <a:cubicBezTo>
                    <a:pt x="1619" y="1173"/>
                    <a:pt x="1730" y="1117"/>
                    <a:pt x="1814" y="1061"/>
                  </a:cubicBezTo>
                  <a:cubicBezTo>
                    <a:pt x="1814" y="1061"/>
                    <a:pt x="2205" y="698"/>
                    <a:pt x="1340" y="280"/>
                  </a:cubicBezTo>
                  <a:cubicBezTo>
                    <a:pt x="977" y="85"/>
                    <a:pt x="698" y="1"/>
                    <a:pt x="475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6480555" y="1705290"/>
              <a:ext cx="114130" cy="270029"/>
            </a:xfrm>
            <a:custGeom>
              <a:avLst/>
              <a:gdLst/>
              <a:ahLst/>
              <a:cxnLst/>
              <a:rect l="l" t="t" r="r" b="b"/>
              <a:pathLst>
                <a:path w="1675" h="3963" extrusionOk="0">
                  <a:moveTo>
                    <a:pt x="112" y="1"/>
                  </a:moveTo>
                  <a:cubicBezTo>
                    <a:pt x="56" y="1"/>
                    <a:pt x="56" y="1"/>
                    <a:pt x="56" y="29"/>
                  </a:cubicBezTo>
                  <a:cubicBezTo>
                    <a:pt x="56" y="280"/>
                    <a:pt x="0" y="2512"/>
                    <a:pt x="195" y="2791"/>
                  </a:cubicBezTo>
                  <a:cubicBezTo>
                    <a:pt x="279" y="2846"/>
                    <a:pt x="335" y="2902"/>
                    <a:pt x="474" y="2902"/>
                  </a:cubicBezTo>
                  <a:cubicBezTo>
                    <a:pt x="614" y="2902"/>
                    <a:pt x="753" y="2874"/>
                    <a:pt x="977" y="2735"/>
                  </a:cubicBezTo>
                  <a:lnTo>
                    <a:pt x="1005" y="2735"/>
                  </a:lnTo>
                  <a:cubicBezTo>
                    <a:pt x="1088" y="2707"/>
                    <a:pt x="1144" y="2679"/>
                    <a:pt x="1172" y="2679"/>
                  </a:cubicBezTo>
                  <a:cubicBezTo>
                    <a:pt x="1256" y="2679"/>
                    <a:pt x="1284" y="2707"/>
                    <a:pt x="1367" y="2735"/>
                  </a:cubicBezTo>
                  <a:cubicBezTo>
                    <a:pt x="1507" y="2874"/>
                    <a:pt x="1563" y="3181"/>
                    <a:pt x="1451" y="3432"/>
                  </a:cubicBezTo>
                  <a:cubicBezTo>
                    <a:pt x="1311" y="3711"/>
                    <a:pt x="1032" y="3879"/>
                    <a:pt x="1032" y="3879"/>
                  </a:cubicBezTo>
                  <a:cubicBezTo>
                    <a:pt x="1005" y="3879"/>
                    <a:pt x="1005" y="3935"/>
                    <a:pt x="1032" y="3935"/>
                  </a:cubicBezTo>
                  <a:lnTo>
                    <a:pt x="1088" y="3962"/>
                  </a:lnTo>
                  <a:lnTo>
                    <a:pt x="1116" y="3962"/>
                  </a:lnTo>
                  <a:cubicBezTo>
                    <a:pt x="1116" y="3962"/>
                    <a:pt x="1451" y="3795"/>
                    <a:pt x="1563" y="3488"/>
                  </a:cubicBezTo>
                  <a:cubicBezTo>
                    <a:pt x="1674" y="3237"/>
                    <a:pt x="1646" y="2846"/>
                    <a:pt x="1451" y="2707"/>
                  </a:cubicBezTo>
                  <a:cubicBezTo>
                    <a:pt x="1395" y="2651"/>
                    <a:pt x="1311" y="2651"/>
                    <a:pt x="1256" y="2651"/>
                  </a:cubicBezTo>
                  <a:cubicBezTo>
                    <a:pt x="1172" y="2651"/>
                    <a:pt x="1116" y="2679"/>
                    <a:pt x="1032" y="2707"/>
                  </a:cubicBezTo>
                  <a:lnTo>
                    <a:pt x="1005" y="2707"/>
                  </a:lnTo>
                  <a:cubicBezTo>
                    <a:pt x="837" y="2819"/>
                    <a:pt x="670" y="2874"/>
                    <a:pt x="558" y="2874"/>
                  </a:cubicBezTo>
                  <a:cubicBezTo>
                    <a:pt x="447" y="2874"/>
                    <a:pt x="391" y="2846"/>
                    <a:pt x="307" y="2791"/>
                  </a:cubicBezTo>
                  <a:cubicBezTo>
                    <a:pt x="168" y="2567"/>
                    <a:pt x="168" y="754"/>
                    <a:pt x="195" y="57"/>
                  </a:cubicBezTo>
                  <a:cubicBezTo>
                    <a:pt x="168" y="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5931163" y="1359355"/>
              <a:ext cx="1038007" cy="547553"/>
            </a:xfrm>
            <a:custGeom>
              <a:avLst/>
              <a:gdLst/>
              <a:ahLst/>
              <a:cxnLst/>
              <a:rect l="l" t="t" r="r" b="b"/>
              <a:pathLst>
                <a:path w="15234" h="8036" extrusionOk="0">
                  <a:moveTo>
                    <a:pt x="9319" y="0"/>
                  </a:moveTo>
                  <a:cubicBezTo>
                    <a:pt x="8370" y="0"/>
                    <a:pt x="7533" y="279"/>
                    <a:pt x="6919" y="530"/>
                  </a:cubicBezTo>
                  <a:lnTo>
                    <a:pt x="6501" y="530"/>
                  </a:lnTo>
                  <a:cubicBezTo>
                    <a:pt x="4994" y="530"/>
                    <a:pt x="0" y="1060"/>
                    <a:pt x="1702" y="8035"/>
                  </a:cubicBezTo>
                  <a:cubicBezTo>
                    <a:pt x="1702" y="8035"/>
                    <a:pt x="2176" y="7951"/>
                    <a:pt x="2734" y="7561"/>
                  </a:cubicBezTo>
                  <a:cubicBezTo>
                    <a:pt x="2818" y="7505"/>
                    <a:pt x="3041" y="6863"/>
                    <a:pt x="3181" y="6835"/>
                  </a:cubicBezTo>
                  <a:cubicBezTo>
                    <a:pt x="3376" y="6724"/>
                    <a:pt x="3795" y="6445"/>
                    <a:pt x="4046" y="6361"/>
                  </a:cubicBezTo>
                  <a:cubicBezTo>
                    <a:pt x="4046" y="6361"/>
                    <a:pt x="4046" y="5161"/>
                    <a:pt x="4213" y="5106"/>
                  </a:cubicBezTo>
                  <a:lnTo>
                    <a:pt x="4213" y="5106"/>
                  </a:lnTo>
                  <a:cubicBezTo>
                    <a:pt x="4353" y="5106"/>
                    <a:pt x="4715" y="6166"/>
                    <a:pt x="4883" y="6166"/>
                  </a:cubicBezTo>
                  <a:lnTo>
                    <a:pt x="4883" y="6166"/>
                  </a:lnTo>
                  <a:cubicBezTo>
                    <a:pt x="5859" y="5859"/>
                    <a:pt x="7561" y="5775"/>
                    <a:pt x="8900" y="5775"/>
                  </a:cubicBezTo>
                  <a:cubicBezTo>
                    <a:pt x="9095" y="5775"/>
                    <a:pt x="9235" y="3488"/>
                    <a:pt x="9458" y="3488"/>
                  </a:cubicBezTo>
                  <a:lnTo>
                    <a:pt x="9458" y="3488"/>
                  </a:lnTo>
                  <a:cubicBezTo>
                    <a:pt x="9653" y="3488"/>
                    <a:pt x="10351" y="5692"/>
                    <a:pt x="10574" y="5719"/>
                  </a:cubicBezTo>
                  <a:cubicBezTo>
                    <a:pt x="10881" y="5775"/>
                    <a:pt x="11383" y="5943"/>
                    <a:pt x="11606" y="6026"/>
                  </a:cubicBezTo>
                  <a:cubicBezTo>
                    <a:pt x="11606" y="6026"/>
                    <a:pt x="11523" y="4771"/>
                    <a:pt x="11662" y="4771"/>
                  </a:cubicBezTo>
                  <a:lnTo>
                    <a:pt x="11662" y="4771"/>
                  </a:lnTo>
                  <a:cubicBezTo>
                    <a:pt x="11802" y="4855"/>
                    <a:pt x="12109" y="6250"/>
                    <a:pt x="12276" y="6361"/>
                  </a:cubicBezTo>
                  <a:cubicBezTo>
                    <a:pt x="12415" y="6417"/>
                    <a:pt x="12555" y="6501"/>
                    <a:pt x="12722" y="6556"/>
                  </a:cubicBezTo>
                  <a:cubicBezTo>
                    <a:pt x="12862" y="6640"/>
                    <a:pt x="12778" y="7086"/>
                    <a:pt x="12918" y="7170"/>
                  </a:cubicBezTo>
                  <a:cubicBezTo>
                    <a:pt x="13364" y="7393"/>
                    <a:pt x="13978" y="7365"/>
                    <a:pt x="14089" y="7505"/>
                  </a:cubicBezTo>
                  <a:lnTo>
                    <a:pt x="14089" y="7505"/>
                  </a:lnTo>
                  <a:cubicBezTo>
                    <a:pt x="14229" y="7505"/>
                    <a:pt x="15233" y="3822"/>
                    <a:pt x="13225" y="1814"/>
                  </a:cubicBezTo>
                  <a:cubicBezTo>
                    <a:pt x="11885" y="419"/>
                    <a:pt x="10490" y="0"/>
                    <a:pt x="9319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6073707" y="2039846"/>
              <a:ext cx="144588" cy="131301"/>
            </a:xfrm>
            <a:custGeom>
              <a:avLst/>
              <a:gdLst/>
              <a:ahLst/>
              <a:cxnLst/>
              <a:rect l="l" t="t" r="r" b="b"/>
              <a:pathLst>
                <a:path w="2122" h="1927" extrusionOk="0">
                  <a:moveTo>
                    <a:pt x="642" y="1"/>
                  </a:moveTo>
                  <a:cubicBezTo>
                    <a:pt x="587" y="1"/>
                    <a:pt x="587" y="1"/>
                    <a:pt x="559" y="29"/>
                  </a:cubicBezTo>
                  <a:cubicBezTo>
                    <a:pt x="168" y="308"/>
                    <a:pt x="1" y="838"/>
                    <a:pt x="224" y="1284"/>
                  </a:cubicBezTo>
                  <a:cubicBezTo>
                    <a:pt x="308" y="1535"/>
                    <a:pt x="531" y="1731"/>
                    <a:pt x="782" y="1842"/>
                  </a:cubicBezTo>
                  <a:cubicBezTo>
                    <a:pt x="921" y="1870"/>
                    <a:pt x="1005" y="1926"/>
                    <a:pt x="1145" y="1926"/>
                  </a:cubicBezTo>
                  <a:lnTo>
                    <a:pt x="1200" y="1926"/>
                  </a:lnTo>
                  <a:cubicBezTo>
                    <a:pt x="1284" y="1926"/>
                    <a:pt x="1424" y="1870"/>
                    <a:pt x="1535" y="1842"/>
                  </a:cubicBezTo>
                  <a:cubicBezTo>
                    <a:pt x="1898" y="1703"/>
                    <a:pt x="2121" y="1368"/>
                    <a:pt x="2121" y="977"/>
                  </a:cubicBezTo>
                  <a:lnTo>
                    <a:pt x="1954" y="810"/>
                  </a:lnTo>
                  <a:cubicBezTo>
                    <a:pt x="1926" y="810"/>
                    <a:pt x="1898" y="866"/>
                    <a:pt x="1898" y="950"/>
                  </a:cubicBezTo>
                  <a:cubicBezTo>
                    <a:pt x="1898" y="1256"/>
                    <a:pt x="1675" y="1508"/>
                    <a:pt x="1396" y="1591"/>
                  </a:cubicBezTo>
                  <a:cubicBezTo>
                    <a:pt x="1284" y="1647"/>
                    <a:pt x="1200" y="1675"/>
                    <a:pt x="1089" y="1675"/>
                  </a:cubicBezTo>
                  <a:cubicBezTo>
                    <a:pt x="977" y="1675"/>
                    <a:pt x="866" y="1647"/>
                    <a:pt x="810" y="1591"/>
                  </a:cubicBezTo>
                  <a:cubicBezTo>
                    <a:pt x="587" y="1535"/>
                    <a:pt x="447" y="1368"/>
                    <a:pt x="391" y="1173"/>
                  </a:cubicBezTo>
                  <a:cubicBezTo>
                    <a:pt x="252" y="838"/>
                    <a:pt x="363" y="447"/>
                    <a:pt x="670" y="252"/>
                  </a:cubicBezTo>
                  <a:cubicBezTo>
                    <a:pt x="698" y="196"/>
                    <a:pt x="698" y="196"/>
                    <a:pt x="698" y="168"/>
                  </a:cubicBezTo>
                  <a:cubicBezTo>
                    <a:pt x="698" y="140"/>
                    <a:pt x="698" y="113"/>
                    <a:pt x="670" y="57"/>
                  </a:cubicBezTo>
                  <a:cubicBezTo>
                    <a:pt x="726" y="1"/>
                    <a:pt x="698" y="1"/>
                    <a:pt x="642" y="1"/>
                  </a:cubicBezTo>
                  <a:cubicBezTo>
                    <a:pt x="670" y="1"/>
                    <a:pt x="670" y="1"/>
                    <a:pt x="642" y="1"/>
                  </a:cubicBezTo>
                  <a:close/>
                </a:path>
              </a:pathLst>
            </a:custGeom>
            <a:solidFill>
              <a:srgbClr val="D38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6337944" y="1874476"/>
              <a:ext cx="102751" cy="59007"/>
            </a:xfrm>
            <a:custGeom>
              <a:avLst/>
              <a:gdLst/>
              <a:ahLst/>
              <a:cxnLst/>
              <a:rect l="l" t="t" r="r" b="b"/>
              <a:pathLst>
                <a:path w="1508" h="866" extrusionOk="0">
                  <a:moveTo>
                    <a:pt x="726" y="1"/>
                  </a:moveTo>
                  <a:cubicBezTo>
                    <a:pt x="57" y="57"/>
                    <a:pt x="1" y="810"/>
                    <a:pt x="1" y="810"/>
                  </a:cubicBezTo>
                  <a:cubicBezTo>
                    <a:pt x="1" y="866"/>
                    <a:pt x="1" y="866"/>
                    <a:pt x="29" y="866"/>
                  </a:cubicBezTo>
                  <a:lnTo>
                    <a:pt x="29" y="866"/>
                  </a:lnTo>
                  <a:cubicBezTo>
                    <a:pt x="57" y="866"/>
                    <a:pt x="57" y="866"/>
                    <a:pt x="57" y="810"/>
                  </a:cubicBezTo>
                  <a:cubicBezTo>
                    <a:pt x="57" y="810"/>
                    <a:pt x="140" y="84"/>
                    <a:pt x="726" y="84"/>
                  </a:cubicBezTo>
                  <a:lnTo>
                    <a:pt x="754" y="84"/>
                  </a:lnTo>
                  <a:cubicBezTo>
                    <a:pt x="1312" y="84"/>
                    <a:pt x="1424" y="754"/>
                    <a:pt x="1424" y="782"/>
                  </a:cubicBezTo>
                  <a:cubicBezTo>
                    <a:pt x="1424" y="810"/>
                    <a:pt x="1452" y="810"/>
                    <a:pt x="1452" y="810"/>
                  </a:cubicBezTo>
                  <a:lnTo>
                    <a:pt x="1452" y="810"/>
                  </a:lnTo>
                  <a:cubicBezTo>
                    <a:pt x="1507" y="810"/>
                    <a:pt x="1507" y="782"/>
                    <a:pt x="1507" y="782"/>
                  </a:cubicBezTo>
                  <a:cubicBezTo>
                    <a:pt x="1507" y="782"/>
                    <a:pt x="1396" y="1"/>
                    <a:pt x="7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6311370" y="1908681"/>
              <a:ext cx="34273" cy="19078"/>
            </a:xfrm>
            <a:custGeom>
              <a:avLst/>
              <a:gdLst/>
              <a:ahLst/>
              <a:cxnLst/>
              <a:rect l="l" t="t" r="r" b="b"/>
              <a:pathLst>
                <a:path w="503" h="280" extrusionOk="0">
                  <a:moveTo>
                    <a:pt x="28" y="1"/>
                  </a:moveTo>
                  <a:cubicBezTo>
                    <a:pt x="28" y="1"/>
                    <a:pt x="0" y="1"/>
                    <a:pt x="0" y="29"/>
                  </a:cubicBezTo>
                  <a:cubicBezTo>
                    <a:pt x="0" y="85"/>
                    <a:pt x="0" y="85"/>
                    <a:pt x="28" y="113"/>
                  </a:cubicBezTo>
                  <a:lnTo>
                    <a:pt x="419" y="280"/>
                  </a:lnTo>
                  <a:lnTo>
                    <a:pt x="447" y="280"/>
                  </a:lnTo>
                  <a:cubicBezTo>
                    <a:pt x="447" y="280"/>
                    <a:pt x="502" y="280"/>
                    <a:pt x="502" y="252"/>
                  </a:cubicBezTo>
                  <a:cubicBezTo>
                    <a:pt x="502" y="196"/>
                    <a:pt x="502" y="196"/>
                    <a:pt x="447" y="196"/>
                  </a:cubicBezTo>
                  <a:lnTo>
                    <a:pt x="28" y="1"/>
                  </a:lnTo>
                  <a:cubicBezTo>
                    <a:pt x="84" y="1"/>
                    <a:pt x="84" y="1"/>
                    <a:pt x="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6320841" y="1899210"/>
              <a:ext cx="24802" cy="17171"/>
            </a:xfrm>
            <a:custGeom>
              <a:avLst/>
              <a:gdLst/>
              <a:ahLst/>
              <a:cxnLst/>
              <a:rect l="l" t="t" r="r" b="b"/>
              <a:pathLst>
                <a:path w="364" h="252" extrusionOk="0">
                  <a:moveTo>
                    <a:pt x="29" y="0"/>
                  </a:moveTo>
                  <a:cubicBezTo>
                    <a:pt x="29" y="0"/>
                    <a:pt x="1" y="0"/>
                    <a:pt x="1" y="28"/>
                  </a:cubicBezTo>
                  <a:cubicBezTo>
                    <a:pt x="1" y="84"/>
                    <a:pt x="1" y="84"/>
                    <a:pt x="29" y="112"/>
                  </a:cubicBezTo>
                  <a:lnTo>
                    <a:pt x="280" y="252"/>
                  </a:lnTo>
                  <a:lnTo>
                    <a:pt x="308" y="252"/>
                  </a:lnTo>
                  <a:cubicBezTo>
                    <a:pt x="308" y="252"/>
                    <a:pt x="363" y="252"/>
                    <a:pt x="363" y="196"/>
                  </a:cubicBezTo>
                  <a:cubicBezTo>
                    <a:pt x="363" y="168"/>
                    <a:pt x="363" y="168"/>
                    <a:pt x="308" y="140"/>
                  </a:cubicBezTo>
                  <a:lnTo>
                    <a:pt x="29" y="0"/>
                  </a:lnTo>
                  <a:cubicBezTo>
                    <a:pt x="84" y="0"/>
                    <a:pt x="84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6626915" y="1866912"/>
              <a:ext cx="104591" cy="57099"/>
            </a:xfrm>
            <a:custGeom>
              <a:avLst/>
              <a:gdLst/>
              <a:ahLst/>
              <a:cxnLst/>
              <a:rect l="l" t="t" r="r" b="b"/>
              <a:pathLst>
                <a:path w="1535" h="838" extrusionOk="0">
                  <a:moveTo>
                    <a:pt x="754" y="0"/>
                  </a:moveTo>
                  <a:cubicBezTo>
                    <a:pt x="84" y="28"/>
                    <a:pt x="0" y="781"/>
                    <a:pt x="0" y="781"/>
                  </a:cubicBezTo>
                  <a:cubicBezTo>
                    <a:pt x="0" y="837"/>
                    <a:pt x="0" y="837"/>
                    <a:pt x="56" y="837"/>
                  </a:cubicBezTo>
                  <a:lnTo>
                    <a:pt x="56" y="837"/>
                  </a:lnTo>
                  <a:cubicBezTo>
                    <a:pt x="84" y="837"/>
                    <a:pt x="84" y="837"/>
                    <a:pt x="84" y="781"/>
                  </a:cubicBezTo>
                  <a:cubicBezTo>
                    <a:pt x="84" y="753"/>
                    <a:pt x="140" y="56"/>
                    <a:pt x="698" y="56"/>
                  </a:cubicBezTo>
                  <a:lnTo>
                    <a:pt x="754" y="56"/>
                  </a:lnTo>
                  <a:cubicBezTo>
                    <a:pt x="1312" y="56"/>
                    <a:pt x="1395" y="726"/>
                    <a:pt x="1451" y="753"/>
                  </a:cubicBezTo>
                  <a:cubicBezTo>
                    <a:pt x="1451" y="781"/>
                    <a:pt x="1479" y="781"/>
                    <a:pt x="1479" y="781"/>
                  </a:cubicBezTo>
                  <a:lnTo>
                    <a:pt x="1479" y="781"/>
                  </a:lnTo>
                  <a:cubicBezTo>
                    <a:pt x="1507" y="781"/>
                    <a:pt x="1507" y="753"/>
                    <a:pt x="1507" y="753"/>
                  </a:cubicBezTo>
                  <a:cubicBezTo>
                    <a:pt x="1535" y="753"/>
                    <a:pt x="1395" y="0"/>
                    <a:pt x="7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6725782" y="1897302"/>
              <a:ext cx="32365" cy="20986"/>
            </a:xfrm>
            <a:custGeom>
              <a:avLst/>
              <a:gdLst/>
              <a:ahLst/>
              <a:cxnLst/>
              <a:rect l="l" t="t" r="r" b="b"/>
              <a:pathLst>
                <a:path w="475" h="308" extrusionOk="0">
                  <a:moveTo>
                    <a:pt x="419" y="1"/>
                  </a:moveTo>
                  <a:cubicBezTo>
                    <a:pt x="419" y="1"/>
                    <a:pt x="363" y="1"/>
                    <a:pt x="419" y="1"/>
                  </a:cubicBezTo>
                  <a:lnTo>
                    <a:pt x="28" y="196"/>
                  </a:lnTo>
                  <a:cubicBezTo>
                    <a:pt x="0" y="196"/>
                    <a:pt x="0" y="252"/>
                    <a:pt x="0" y="280"/>
                  </a:cubicBezTo>
                  <a:lnTo>
                    <a:pt x="28" y="307"/>
                  </a:lnTo>
                  <a:lnTo>
                    <a:pt x="56" y="307"/>
                  </a:lnTo>
                  <a:lnTo>
                    <a:pt x="447" y="112"/>
                  </a:lnTo>
                  <a:cubicBezTo>
                    <a:pt x="474" y="112"/>
                    <a:pt x="474" y="56"/>
                    <a:pt x="447" y="28"/>
                  </a:cubicBezTo>
                  <a:cubicBezTo>
                    <a:pt x="447" y="1"/>
                    <a:pt x="419" y="1"/>
                    <a:pt x="4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6720059" y="1885923"/>
              <a:ext cx="26710" cy="19078"/>
            </a:xfrm>
            <a:custGeom>
              <a:avLst/>
              <a:gdLst/>
              <a:ahLst/>
              <a:cxnLst/>
              <a:rect l="l" t="t" r="r" b="b"/>
              <a:pathLst>
                <a:path w="392" h="280" extrusionOk="0">
                  <a:moveTo>
                    <a:pt x="307" y="0"/>
                  </a:moveTo>
                  <a:cubicBezTo>
                    <a:pt x="307" y="0"/>
                    <a:pt x="307" y="28"/>
                    <a:pt x="307" y="0"/>
                  </a:cubicBezTo>
                  <a:lnTo>
                    <a:pt x="28" y="168"/>
                  </a:lnTo>
                  <a:cubicBezTo>
                    <a:pt x="0" y="168"/>
                    <a:pt x="0" y="195"/>
                    <a:pt x="28" y="223"/>
                  </a:cubicBezTo>
                  <a:lnTo>
                    <a:pt x="84" y="279"/>
                  </a:lnTo>
                  <a:lnTo>
                    <a:pt x="112" y="279"/>
                  </a:lnTo>
                  <a:lnTo>
                    <a:pt x="363" y="140"/>
                  </a:lnTo>
                  <a:cubicBezTo>
                    <a:pt x="391" y="140"/>
                    <a:pt x="391" y="84"/>
                    <a:pt x="391" y="56"/>
                  </a:cubicBezTo>
                  <a:cubicBezTo>
                    <a:pt x="363" y="28"/>
                    <a:pt x="363" y="0"/>
                    <a:pt x="3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6183953" y="268238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6393067" y="2686200"/>
              <a:ext cx="98936" cy="230100"/>
            </a:xfrm>
            <a:custGeom>
              <a:avLst/>
              <a:gdLst/>
              <a:ahLst/>
              <a:cxnLst/>
              <a:rect l="l" t="t" r="r" b="b"/>
              <a:pathLst>
                <a:path w="1452" h="3377" extrusionOk="0">
                  <a:moveTo>
                    <a:pt x="754" y="1"/>
                  </a:moveTo>
                  <a:lnTo>
                    <a:pt x="1" y="698"/>
                  </a:lnTo>
                  <a:lnTo>
                    <a:pt x="643" y="3209"/>
                  </a:lnTo>
                  <a:lnTo>
                    <a:pt x="1396" y="3376"/>
                  </a:lnTo>
                  <a:cubicBezTo>
                    <a:pt x="1396" y="3376"/>
                    <a:pt x="1452" y="2846"/>
                    <a:pt x="1396" y="2121"/>
                  </a:cubicBezTo>
                  <a:cubicBezTo>
                    <a:pt x="1284" y="1340"/>
                    <a:pt x="754" y="1"/>
                    <a:pt x="754" y="1"/>
                  </a:cubicBezTo>
                  <a:close/>
                </a:path>
              </a:pathLst>
            </a:custGeom>
            <a:solidFill>
              <a:srgbClr val="E5C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6575607" y="2581676"/>
              <a:ext cx="266213" cy="266213"/>
            </a:xfrm>
            <a:custGeom>
              <a:avLst/>
              <a:gdLst/>
              <a:ahLst/>
              <a:cxnLst/>
              <a:rect l="l" t="t" r="r" b="b"/>
              <a:pathLst>
                <a:path w="3907" h="3907" extrusionOk="0">
                  <a:moveTo>
                    <a:pt x="1786" y="335"/>
                  </a:moveTo>
                  <a:cubicBezTo>
                    <a:pt x="1841" y="335"/>
                    <a:pt x="1953" y="335"/>
                    <a:pt x="2009" y="391"/>
                  </a:cubicBezTo>
                  <a:cubicBezTo>
                    <a:pt x="2483" y="447"/>
                    <a:pt x="2902" y="726"/>
                    <a:pt x="3181" y="1144"/>
                  </a:cubicBezTo>
                  <a:cubicBezTo>
                    <a:pt x="3404" y="1535"/>
                    <a:pt x="3515" y="1953"/>
                    <a:pt x="3488" y="2372"/>
                  </a:cubicBezTo>
                  <a:cubicBezTo>
                    <a:pt x="3404" y="2790"/>
                    <a:pt x="3209" y="3125"/>
                    <a:pt x="2902" y="3348"/>
                  </a:cubicBezTo>
                  <a:cubicBezTo>
                    <a:pt x="2678" y="3488"/>
                    <a:pt x="2399" y="3599"/>
                    <a:pt x="2148" y="3599"/>
                  </a:cubicBezTo>
                  <a:cubicBezTo>
                    <a:pt x="1618" y="3599"/>
                    <a:pt x="1116" y="3320"/>
                    <a:pt x="726" y="2818"/>
                  </a:cubicBezTo>
                  <a:cubicBezTo>
                    <a:pt x="474" y="2511"/>
                    <a:pt x="363" y="2093"/>
                    <a:pt x="447" y="1674"/>
                  </a:cubicBezTo>
                  <a:cubicBezTo>
                    <a:pt x="474" y="1423"/>
                    <a:pt x="586" y="1172"/>
                    <a:pt x="726" y="977"/>
                  </a:cubicBezTo>
                  <a:cubicBezTo>
                    <a:pt x="837" y="837"/>
                    <a:pt x="921" y="726"/>
                    <a:pt x="1032" y="670"/>
                  </a:cubicBezTo>
                  <a:cubicBezTo>
                    <a:pt x="1256" y="447"/>
                    <a:pt x="1507" y="335"/>
                    <a:pt x="1786" y="335"/>
                  </a:cubicBezTo>
                  <a:close/>
                  <a:moveTo>
                    <a:pt x="1786" y="0"/>
                  </a:moveTo>
                  <a:cubicBezTo>
                    <a:pt x="1423" y="0"/>
                    <a:pt x="1088" y="112"/>
                    <a:pt x="809" y="307"/>
                  </a:cubicBezTo>
                  <a:cubicBezTo>
                    <a:pt x="419" y="614"/>
                    <a:pt x="140" y="1088"/>
                    <a:pt x="56" y="1563"/>
                  </a:cubicBezTo>
                  <a:cubicBezTo>
                    <a:pt x="0" y="2093"/>
                    <a:pt x="140" y="2623"/>
                    <a:pt x="419" y="2985"/>
                  </a:cubicBezTo>
                  <a:cubicBezTo>
                    <a:pt x="865" y="3599"/>
                    <a:pt x="1507" y="3906"/>
                    <a:pt x="2120" y="3906"/>
                  </a:cubicBezTo>
                  <a:cubicBezTo>
                    <a:pt x="2455" y="3906"/>
                    <a:pt x="2790" y="3795"/>
                    <a:pt x="3069" y="3627"/>
                  </a:cubicBezTo>
                  <a:cubicBezTo>
                    <a:pt x="3236" y="3516"/>
                    <a:pt x="3376" y="3348"/>
                    <a:pt x="3515" y="3209"/>
                  </a:cubicBezTo>
                  <a:cubicBezTo>
                    <a:pt x="3683" y="2958"/>
                    <a:pt x="3794" y="2706"/>
                    <a:pt x="3822" y="2400"/>
                  </a:cubicBezTo>
                  <a:cubicBezTo>
                    <a:pt x="3906" y="1869"/>
                    <a:pt x="3794" y="1367"/>
                    <a:pt x="3488" y="949"/>
                  </a:cubicBezTo>
                  <a:cubicBezTo>
                    <a:pt x="3125" y="447"/>
                    <a:pt x="2651" y="112"/>
                    <a:pt x="2093" y="28"/>
                  </a:cubicBezTo>
                  <a:cubicBezTo>
                    <a:pt x="1981" y="0"/>
                    <a:pt x="1869" y="0"/>
                    <a:pt x="1786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6683946" y="2471430"/>
              <a:ext cx="300418" cy="140704"/>
            </a:xfrm>
            <a:custGeom>
              <a:avLst/>
              <a:gdLst/>
              <a:ahLst/>
              <a:cxnLst/>
              <a:rect l="l" t="t" r="r" b="b"/>
              <a:pathLst>
                <a:path w="4409" h="2065" extrusionOk="0">
                  <a:moveTo>
                    <a:pt x="4408" y="0"/>
                  </a:moveTo>
                  <a:cubicBezTo>
                    <a:pt x="2316" y="251"/>
                    <a:pt x="0" y="1479"/>
                    <a:pt x="0" y="1479"/>
                  </a:cubicBezTo>
                  <a:lnTo>
                    <a:pt x="530" y="2065"/>
                  </a:lnTo>
                  <a:lnTo>
                    <a:pt x="4325" y="809"/>
                  </a:ln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683946" y="2471430"/>
              <a:ext cx="444870" cy="446778"/>
            </a:xfrm>
            <a:custGeom>
              <a:avLst/>
              <a:gdLst/>
              <a:ahLst/>
              <a:cxnLst/>
              <a:rect l="l" t="t" r="r" b="b"/>
              <a:pathLst>
                <a:path w="6529" h="6557" extrusionOk="0">
                  <a:moveTo>
                    <a:pt x="4408" y="0"/>
                  </a:moveTo>
                  <a:cubicBezTo>
                    <a:pt x="4408" y="0"/>
                    <a:pt x="2316" y="1200"/>
                    <a:pt x="0" y="1479"/>
                  </a:cubicBezTo>
                  <a:lnTo>
                    <a:pt x="1312" y="6556"/>
                  </a:lnTo>
                  <a:lnTo>
                    <a:pt x="1591" y="6556"/>
                  </a:lnTo>
                  <a:cubicBezTo>
                    <a:pt x="2344" y="6556"/>
                    <a:pt x="4464" y="6417"/>
                    <a:pt x="6529" y="4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6934896" y="2469522"/>
              <a:ext cx="197735" cy="228192"/>
            </a:xfrm>
            <a:custGeom>
              <a:avLst/>
              <a:gdLst/>
              <a:ahLst/>
              <a:cxnLst/>
              <a:rect l="l" t="t" r="r" b="b"/>
              <a:pathLst>
                <a:path w="2902" h="3349" extrusionOk="0">
                  <a:moveTo>
                    <a:pt x="2650" y="0"/>
                  </a:moveTo>
                  <a:lnTo>
                    <a:pt x="0" y="2511"/>
                  </a:lnTo>
                  <a:lnTo>
                    <a:pt x="1004" y="3348"/>
                  </a:lnTo>
                  <a:lnTo>
                    <a:pt x="2902" y="2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7069808" y="2439064"/>
              <a:ext cx="98936" cy="76110"/>
            </a:xfrm>
            <a:custGeom>
              <a:avLst/>
              <a:gdLst/>
              <a:ahLst/>
              <a:cxnLst/>
              <a:rect l="l" t="t" r="r" b="b"/>
              <a:pathLst>
                <a:path w="1452" h="1117" extrusionOk="0">
                  <a:moveTo>
                    <a:pt x="531" y="1"/>
                  </a:moveTo>
                  <a:cubicBezTo>
                    <a:pt x="391" y="1"/>
                    <a:pt x="280" y="29"/>
                    <a:pt x="168" y="140"/>
                  </a:cubicBezTo>
                  <a:cubicBezTo>
                    <a:pt x="1" y="336"/>
                    <a:pt x="140" y="698"/>
                    <a:pt x="419" y="949"/>
                  </a:cubicBezTo>
                  <a:cubicBezTo>
                    <a:pt x="587" y="1089"/>
                    <a:pt x="754" y="1117"/>
                    <a:pt x="949" y="1117"/>
                  </a:cubicBezTo>
                  <a:cubicBezTo>
                    <a:pt x="1089" y="1117"/>
                    <a:pt x="1228" y="1089"/>
                    <a:pt x="1284" y="977"/>
                  </a:cubicBezTo>
                  <a:cubicBezTo>
                    <a:pt x="1452" y="754"/>
                    <a:pt x="1312" y="419"/>
                    <a:pt x="1033" y="168"/>
                  </a:cubicBezTo>
                  <a:cubicBezTo>
                    <a:pt x="866" y="57"/>
                    <a:pt x="698" y="1"/>
                    <a:pt x="531" y="1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7073624" y="2439064"/>
              <a:ext cx="95120" cy="74202"/>
            </a:xfrm>
            <a:custGeom>
              <a:avLst/>
              <a:gdLst/>
              <a:ahLst/>
              <a:cxnLst/>
              <a:rect l="l" t="t" r="r" b="b"/>
              <a:pathLst>
                <a:path w="1396" h="1089" extrusionOk="0">
                  <a:moveTo>
                    <a:pt x="419" y="1"/>
                  </a:moveTo>
                  <a:cubicBezTo>
                    <a:pt x="335" y="1"/>
                    <a:pt x="224" y="29"/>
                    <a:pt x="140" y="112"/>
                  </a:cubicBezTo>
                  <a:cubicBezTo>
                    <a:pt x="1" y="280"/>
                    <a:pt x="140" y="615"/>
                    <a:pt x="475" y="866"/>
                  </a:cubicBezTo>
                  <a:cubicBezTo>
                    <a:pt x="642" y="1005"/>
                    <a:pt x="838" y="1089"/>
                    <a:pt x="977" y="1089"/>
                  </a:cubicBezTo>
                  <a:cubicBezTo>
                    <a:pt x="1089" y="1089"/>
                    <a:pt x="1200" y="1033"/>
                    <a:pt x="1256" y="977"/>
                  </a:cubicBezTo>
                  <a:cubicBezTo>
                    <a:pt x="1396" y="810"/>
                    <a:pt x="1256" y="447"/>
                    <a:pt x="949" y="196"/>
                  </a:cubicBezTo>
                  <a:cubicBezTo>
                    <a:pt x="810" y="57"/>
                    <a:pt x="614" y="1"/>
                    <a:pt x="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7096450" y="2444788"/>
              <a:ext cx="9539" cy="13355"/>
            </a:xfrm>
            <a:custGeom>
              <a:avLst/>
              <a:gdLst/>
              <a:ahLst/>
              <a:cxnLst/>
              <a:rect l="l" t="t" r="r" b="b"/>
              <a:pathLst>
                <a:path w="140" h="196" extrusionOk="0">
                  <a:moveTo>
                    <a:pt x="56" y="1"/>
                  </a:moveTo>
                  <a:cubicBezTo>
                    <a:pt x="28" y="1"/>
                    <a:pt x="0" y="56"/>
                    <a:pt x="0" y="84"/>
                  </a:cubicBezTo>
                  <a:cubicBezTo>
                    <a:pt x="0" y="112"/>
                    <a:pt x="28" y="196"/>
                    <a:pt x="56" y="196"/>
                  </a:cubicBezTo>
                  <a:lnTo>
                    <a:pt x="56" y="196"/>
                  </a:lnTo>
                  <a:cubicBezTo>
                    <a:pt x="84" y="196"/>
                    <a:pt x="140" y="140"/>
                    <a:pt x="140" y="112"/>
                  </a:cubicBezTo>
                  <a:cubicBezTo>
                    <a:pt x="140" y="84"/>
                    <a:pt x="84" y="56"/>
                    <a:pt x="56" y="1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7096450" y="2467614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56" y="168"/>
                  </a:cubicBezTo>
                  <a:lnTo>
                    <a:pt x="56" y="168"/>
                  </a:lnTo>
                  <a:cubicBezTo>
                    <a:pt x="84" y="168"/>
                    <a:pt x="140" y="140"/>
                    <a:pt x="140" y="112"/>
                  </a:cubicBezTo>
                  <a:cubicBezTo>
                    <a:pt x="168" y="56"/>
                    <a:pt x="140" y="0"/>
                    <a:pt x="56" y="0"/>
                  </a:cubicBezTo>
                  <a:cubicBezTo>
                    <a:pt x="84" y="0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7119276" y="2450511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84" y="0"/>
                  </a:moveTo>
                  <a:cubicBezTo>
                    <a:pt x="28" y="0"/>
                    <a:pt x="0" y="28"/>
                    <a:pt x="0" y="84"/>
                  </a:cubicBezTo>
                  <a:cubicBezTo>
                    <a:pt x="0" y="112"/>
                    <a:pt x="28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68" y="28"/>
                    <a:pt x="140" y="0"/>
                    <a:pt x="84" y="0"/>
                  </a:cubicBezTo>
                  <a:cubicBezTo>
                    <a:pt x="112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7117368" y="2469522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56" y="168"/>
                  </a:cubicBezTo>
                  <a:lnTo>
                    <a:pt x="56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68" y="28"/>
                    <a:pt x="140" y="0"/>
                    <a:pt x="56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7119276" y="2488532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84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68" y="112"/>
                  </a:cubicBezTo>
                  <a:cubicBezTo>
                    <a:pt x="140" y="28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7138286" y="2467614"/>
              <a:ext cx="9539" cy="11447"/>
            </a:xfrm>
            <a:custGeom>
              <a:avLst/>
              <a:gdLst/>
              <a:ahLst/>
              <a:cxnLst/>
              <a:rect l="l" t="t" r="r" b="b"/>
              <a:pathLst>
                <a:path w="140" h="168" extrusionOk="0">
                  <a:moveTo>
                    <a:pt x="84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40" y="28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7140194" y="2488532"/>
              <a:ext cx="13355" cy="11447"/>
            </a:xfrm>
            <a:custGeom>
              <a:avLst/>
              <a:gdLst/>
              <a:ahLst/>
              <a:cxnLst/>
              <a:rect l="l" t="t" r="r" b="b"/>
              <a:pathLst>
                <a:path w="196" h="168" extrusionOk="0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95" y="56"/>
                    <a:pt x="140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6716243" y="2522737"/>
              <a:ext cx="268121" cy="95120"/>
            </a:xfrm>
            <a:custGeom>
              <a:avLst/>
              <a:gdLst/>
              <a:ahLst/>
              <a:cxnLst/>
              <a:rect l="l" t="t" r="r" b="b"/>
              <a:pathLst>
                <a:path w="3935" h="1396" extrusionOk="0">
                  <a:moveTo>
                    <a:pt x="3851" y="0"/>
                  </a:moveTo>
                  <a:lnTo>
                    <a:pt x="3823" y="0"/>
                  </a:lnTo>
                  <a:cubicBezTo>
                    <a:pt x="3795" y="0"/>
                    <a:pt x="1954" y="1116"/>
                    <a:pt x="56" y="1256"/>
                  </a:cubicBezTo>
                  <a:cubicBezTo>
                    <a:pt x="29" y="1256"/>
                    <a:pt x="1" y="1284"/>
                    <a:pt x="1" y="1312"/>
                  </a:cubicBezTo>
                  <a:cubicBezTo>
                    <a:pt x="1" y="1340"/>
                    <a:pt x="29" y="1395"/>
                    <a:pt x="56" y="1395"/>
                  </a:cubicBezTo>
                  <a:lnTo>
                    <a:pt x="56" y="1395"/>
                  </a:lnTo>
                  <a:cubicBezTo>
                    <a:pt x="1982" y="1256"/>
                    <a:pt x="3907" y="140"/>
                    <a:pt x="3907" y="140"/>
                  </a:cubicBezTo>
                  <a:cubicBezTo>
                    <a:pt x="3934" y="84"/>
                    <a:pt x="3934" y="56"/>
                    <a:pt x="3934" y="28"/>
                  </a:cubicBezTo>
                  <a:cubicBezTo>
                    <a:pt x="3907" y="0"/>
                    <a:pt x="3851" y="0"/>
                    <a:pt x="3851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6727690" y="2560758"/>
              <a:ext cx="268053" cy="95120"/>
            </a:xfrm>
            <a:custGeom>
              <a:avLst/>
              <a:gdLst/>
              <a:ahLst/>
              <a:cxnLst/>
              <a:rect l="l" t="t" r="r" b="b"/>
              <a:pathLst>
                <a:path w="3934" h="1396" extrusionOk="0">
                  <a:moveTo>
                    <a:pt x="3878" y="0"/>
                  </a:moveTo>
                  <a:lnTo>
                    <a:pt x="3822" y="0"/>
                  </a:lnTo>
                  <a:cubicBezTo>
                    <a:pt x="3794" y="0"/>
                    <a:pt x="1953" y="1088"/>
                    <a:pt x="56" y="1256"/>
                  </a:cubicBezTo>
                  <a:cubicBezTo>
                    <a:pt x="28" y="1256"/>
                    <a:pt x="0" y="1284"/>
                    <a:pt x="0" y="1312"/>
                  </a:cubicBezTo>
                  <a:cubicBezTo>
                    <a:pt x="0" y="1340"/>
                    <a:pt x="28" y="1395"/>
                    <a:pt x="56" y="1395"/>
                  </a:cubicBezTo>
                  <a:lnTo>
                    <a:pt x="56" y="1395"/>
                  </a:lnTo>
                  <a:cubicBezTo>
                    <a:pt x="1981" y="1256"/>
                    <a:pt x="3906" y="112"/>
                    <a:pt x="3906" y="112"/>
                  </a:cubicBezTo>
                  <a:cubicBezTo>
                    <a:pt x="3934" y="84"/>
                    <a:pt x="3934" y="56"/>
                    <a:pt x="3934" y="28"/>
                  </a:cubicBezTo>
                  <a:cubicBezTo>
                    <a:pt x="3934" y="0"/>
                    <a:pt x="3906" y="0"/>
                    <a:pt x="3878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6740977" y="2598779"/>
              <a:ext cx="270029" cy="95120"/>
            </a:xfrm>
            <a:custGeom>
              <a:avLst/>
              <a:gdLst/>
              <a:ahLst/>
              <a:cxnLst/>
              <a:rect l="l" t="t" r="r" b="b"/>
              <a:pathLst>
                <a:path w="3963" h="1396" extrusionOk="0">
                  <a:moveTo>
                    <a:pt x="3878" y="0"/>
                  </a:moveTo>
                  <a:lnTo>
                    <a:pt x="3850" y="0"/>
                  </a:lnTo>
                  <a:cubicBezTo>
                    <a:pt x="3795" y="0"/>
                    <a:pt x="1953" y="1116"/>
                    <a:pt x="84" y="1256"/>
                  </a:cubicBezTo>
                  <a:cubicBezTo>
                    <a:pt x="28" y="1256"/>
                    <a:pt x="0" y="1284"/>
                    <a:pt x="0" y="1312"/>
                  </a:cubicBezTo>
                  <a:cubicBezTo>
                    <a:pt x="0" y="1339"/>
                    <a:pt x="56" y="1395"/>
                    <a:pt x="84" y="1395"/>
                  </a:cubicBezTo>
                  <a:lnTo>
                    <a:pt x="84" y="1395"/>
                  </a:lnTo>
                  <a:cubicBezTo>
                    <a:pt x="1981" y="1256"/>
                    <a:pt x="3906" y="140"/>
                    <a:pt x="3906" y="140"/>
                  </a:cubicBezTo>
                  <a:cubicBezTo>
                    <a:pt x="3962" y="84"/>
                    <a:pt x="3962" y="56"/>
                    <a:pt x="3962" y="28"/>
                  </a:cubicBezTo>
                  <a:cubicBezTo>
                    <a:pt x="3906" y="0"/>
                    <a:pt x="3878" y="0"/>
                    <a:pt x="3878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6752356" y="2632984"/>
              <a:ext cx="270029" cy="95120"/>
            </a:xfrm>
            <a:custGeom>
              <a:avLst/>
              <a:gdLst/>
              <a:ahLst/>
              <a:cxnLst/>
              <a:rect l="l" t="t" r="r" b="b"/>
              <a:pathLst>
                <a:path w="3963" h="1396" extrusionOk="0">
                  <a:moveTo>
                    <a:pt x="3879" y="1"/>
                  </a:moveTo>
                  <a:lnTo>
                    <a:pt x="3851" y="1"/>
                  </a:lnTo>
                  <a:cubicBezTo>
                    <a:pt x="3823" y="1"/>
                    <a:pt x="1982" y="1116"/>
                    <a:pt x="84" y="1256"/>
                  </a:cubicBezTo>
                  <a:cubicBezTo>
                    <a:pt x="57" y="1256"/>
                    <a:pt x="1" y="1312"/>
                    <a:pt x="1" y="1340"/>
                  </a:cubicBezTo>
                  <a:cubicBezTo>
                    <a:pt x="1" y="1368"/>
                    <a:pt x="57" y="1395"/>
                    <a:pt x="84" y="1395"/>
                  </a:cubicBezTo>
                  <a:lnTo>
                    <a:pt x="84" y="1395"/>
                  </a:lnTo>
                  <a:cubicBezTo>
                    <a:pt x="2009" y="1256"/>
                    <a:pt x="3907" y="140"/>
                    <a:pt x="3907" y="140"/>
                  </a:cubicBezTo>
                  <a:cubicBezTo>
                    <a:pt x="3962" y="112"/>
                    <a:pt x="3962" y="84"/>
                    <a:pt x="3962" y="28"/>
                  </a:cubicBezTo>
                  <a:cubicBezTo>
                    <a:pt x="3962" y="28"/>
                    <a:pt x="3935" y="1"/>
                    <a:pt x="3879" y="1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6767550" y="2671005"/>
              <a:ext cx="268121" cy="95120"/>
            </a:xfrm>
            <a:custGeom>
              <a:avLst/>
              <a:gdLst/>
              <a:ahLst/>
              <a:cxnLst/>
              <a:rect l="l" t="t" r="r" b="b"/>
              <a:pathLst>
                <a:path w="3935" h="1396" extrusionOk="0">
                  <a:moveTo>
                    <a:pt x="3879" y="0"/>
                  </a:moveTo>
                  <a:lnTo>
                    <a:pt x="3851" y="0"/>
                  </a:lnTo>
                  <a:cubicBezTo>
                    <a:pt x="3795" y="0"/>
                    <a:pt x="1954" y="1116"/>
                    <a:pt x="85" y="1256"/>
                  </a:cubicBezTo>
                  <a:cubicBezTo>
                    <a:pt x="29" y="1256"/>
                    <a:pt x="1" y="1312"/>
                    <a:pt x="1" y="1340"/>
                  </a:cubicBezTo>
                  <a:cubicBezTo>
                    <a:pt x="1" y="1368"/>
                    <a:pt x="29" y="1395"/>
                    <a:pt x="85" y="1395"/>
                  </a:cubicBezTo>
                  <a:lnTo>
                    <a:pt x="85" y="1395"/>
                  </a:lnTo>
                  <a:cubicBezTo>
                    <a:pt x="1982" y="1256"/>
                    <a:pt x="3907" y="140"/>
                    <a:pt x="3907" y="140"/>
                  </a:cubicBezTo>
                  <a:cubicBezTo>
                    <a:pt x="3935" y="112"/>
                    <a:pt x="3935" y="84"/>
                    <a:pt x="3935" y="28"/>
                  </a:cubicBezTo>
                  <a:cubicBezTo>
                    <a:pt x="3907" y="56"/>
                    <a:pt x="3879" y="0"/>
                    <a:pt x="3879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6778998" y="2709026"/>
              <a:ext cx="269961" cy="95120"/>
            </a:xfrm>
            <a:custGeom>
              <a:avLst/>
              <a:gdLst/>
              <a:ahLst/>
              <a:cxnLst/>
              <a:rect l="l" t="t" r="r" b="b"/>
              <a:pathLst>
                <a:path w="3962" h="1396" extrusionOk="0">
                  <a:moveTo>
                    <a:pt x="3878" y="0"/>
                  </a:moveTo>
                  <a:lnTo>
                    <a:pt x="3850" y="0"/>
                  </a:lnTo>
                  <a:cubicBezTo>
                    <a:pt x="3795" y="0"/>
                    <a:pt x="1953" y="1116"/>
                    <a:pt x="84" y="1256"/>
                  </a:cubicBezTo>
                  <a:cubicBezTo>
                    <a:pt x="28" y="1256"/>
                    <a:pt x="0" y="1312"/>
                    <a:pt x="0" y="1340"/>
                  </a:cubicBezTo>
                  <a:cubicBezTo>
                    <a:pt x="0" y="1368"/>
                    <a:pt x="56" y="1395"/>
                    <a:pt x="84" y="1395"/>
                  </a:cubicBezTo>
                  <a:lnTo>
                    <a:pt x="84" y="1395"/>
                  </a:lnTo>
                  <a:cubicBezTo>
                    <a:pt x="2009" y="1256"/>
                    <a:pt x="3906" y="140"/>
                    <a:pt x="3906" y="140"/>
                  </a:cubicBezTo>
                  <a:cubicBezTo>
                    <a:pt x="3962" y="112"/>
                    <a:pt x="3962" y="84"/>
                    <a:pt x="3962" y="28"/>
                  </a:cubicBezTo>
                  <a:cubicBezTo>
                    <a:pt x="3962" y="56"/>
                    <a:pt x="3906" y="0"/>
                    <a:pt x="3878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5986286" y="2602595"/>
              <a:ext cx="741472" cy="395470"/>
            </a:xfrm>
            <a:custGeom>
              <a:avLst/>
              <a:gdLst/>
              <a:ahLst/>
              <a:cxnLst/>
              <a:rect l="l" t="t" r="r" b="b"/>
              <a:pathLst>
                <a:path w="10882" h="5804" extrusionOk="0">
                  <a:moveTo>
                    <a:pt x="9179" y="112"/>
                  </a:moveTo>
                  <a:cubicBezTo>
                    <a:pt x="8705" y="112"/>
                    <a:pt x="7701" y="1339"/>
                    <a:pt x="7701" y="1339"/>
                  </a:cubicBezTo>
                  <a:cubicBezTo>
                    <a:pt x="7701" y="1339"/>
                    <a:pt x="6585" y="1423"/>
                    <a:pt x="3683" y="2232"/>
                  </a:cubicBezTo>
                  <a:lnTo>
                    <a:pt x="3683" y="2232"/>
                  </a:lnTo>
                  <a:lnTo>
                    <a:pt x="3683" y="2232"/>
                  </a:lnTo>
                  <a:lnTo>
                    <a:pt x="3683" y="2232"/>
                  </a:lnTo>
                  <a:lnTo>
                    <a:pt x="3739" y="2037"/>
                  </a:lnTo>
                  <a:lnTo>
                    <a:pt x="3739" y="2037"/>
                  </a:lnTo>
                  <a:cubicBezTo>
                    <a:pt x="3376" y="2065"/>
                    <a:pt x="3069" y="2093"/>
                    <a:pt x="2707" y="2093"/>
                  </a:cubicBezTo>
                  <a:cubicBezTo>
                    <a:pt x="1953" y="2093"/>
                    <a:pt x="1172" y="1981"/>
                    <a:pt x="447" y="1786"/>
                  </a:cubicBezTo>
                  <a:cubicBezTo>
                    <a:pt x="279" y="2372"/>
                    <a:pt x="112" y="3041"/>
                    <a:pt x="56" y="3599"/>
                  </a:cubicBezTo>
                  <a:cubicBezTo>
                    <a:pt x="0" y="4548"/>
                    <a:pt x="252" y="5803"/>
                    <a:pt x="1981" y="5803"/>
                  </a:cubicBezTo>
                  <a:cubicBezTo>
                    <a:pt x="2651" y="5803"/>
                    <a:pt x="3488" y="5608"/>
                    <a:pt x="4604" y="5189"/>
                  </a:cubicBezTo>
                  <a:cubicBezTo>
                    <a:pt x="7422" y="4045"/>
                    <a:pt x="8565" y="3376"/>
                    <a:pt x="8565" y="3376"/>
                  </a:cubicBezTo>
                  <a:cubicBezTo>
                    <a:pt x="9514" y="3236"/>
                    <a:pt x="10630" y="3097"/>
                    <a:pt x="10602" y="2762"/>
                  </a:cubicBezTo>
                  <a:cubicBezTo>
                    <a:pt x="10602" y="2455"/>
                    <a:pt x="10295" y="2344"/>
                    <a:pt x="10295" y="2344"/>
                  </a:cubicBezTo>
                  <a:cubicBezTo>
                    <a:pt x="10295" y="2344"/>
                    <a:pt x="10881" y="2260"/>
                    <a:pt x="10853" y="1953"/>
                  </a:cubicBezTo>
                  <a:cubicBezTo>
                    <a:pt x="10797" y="1646"/>
                    <a:pt x="10351" y="1646"/>
                    <a:pt x="10351" y="1646"/>
                  </a:cubicBezTo>
                  <a:cubicBezTo>
                    <a:pt x="10351" y="1646"/>
                    <a:pt x="10769" y="1535"/>
                    <a:pt x="10742" y="1228"/>
                  </a:cubicBezTo>
                  <a:cubicBezTo>
                    <a:pt x="10714" y="977"/>
                    <a:pt x="10574" y="921"/>
                    <a:pt x="10379" y="921"/>
                  </a:cubicBezTo>
                  <a:cubicBezTo>
                    <a:pt x="10211" y="921"/>
                    <a:pt x="10016" y="977"/>
                    <a:pt x="10016" y="977"/>
                  </a:cubicBezTo>
                  <a:cubicBezTo>
                    <a:pt x="10016" y="977"/>
                    <a:pt x="10351" y="586"/>
                    <a:pt x="10072" y="307"/>
                  </a:cubicBezTo>
                  <a:cubicBezTo>
                    <a:pt x="10044" y="279"/>
                    <a:pt x="9960" y="251"/>
                    <a:pt x="9905" y="251"/>
                  </a:cubicBezTo>
                  <a:cubicBezTo>
                    <a:pt x="9542" y="251"/>
                    <a:pt x="8956" y="837"/>
                    <a:pt x="8956" y="837"/>
                  </a:cubicBezTo>
                  <a:cubicBezTo>
                    <a:pt x="8956" y="837"/>
                    <a:pt x="9626" y="112"/>
                    <a:pt x="9179" y="0"/>
                  </a:cubicBezTo>
                  <a:cubicBezTo>
                    <a:pt x="9207" y="112"/>
                    <a:pt x="9179" y="112"/>
                    <a:pt x="9179" y="112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5974907" y="2269879"/>
              <a:ext cx="509464" cy="733841"/>
            </a:xfrm>
            <a:custGeom>
              <a:avLst/>
              <a:gdLst/>
              <a:ahLst/>
              <a:cxnLst/>
              <a:rect l="l" t="t" r="r" b="b"/>
              <a:pathLst>
                <a:path w="7477" h="10770" extrusionOk="0">
                  <a:moveTo>
                    <a:pt x="3990" y="1"/>
                  </a:moveTo>
                  <a:cubicBezTo>
                    <a:pt x="3990" y="1"/>
                    <a:pt x="1395" y="810"/>
                    <a:pt x="781" y="4883"/>
                  </a:cubicBezTo>
                  <a:cubicBezTo>
                    <a:pt x="195" y="8928"/>
                    <a:pt x="0" y="9486"/>
                    <a:pt x="865" y="10435"/>
                  </a:cubicBezTo>
                  <a:cubicBezTo>
                    <a:pt x="1116" y="10658"/>
                    <a:pt x="1534" y="10770"/>
                    <a:pt x="2120" y="10770"/>
                  </a:cubicBezTo>
                  <a:cubicBezTo>
                    <a:pt x="3683" y="10770"/>
                    <a:pt x="6138" y="10017"/>
                    <a:pt x="7477" y="9459"/>
                  </a:cubicBezTo>
                  <a:cubicBezTo>
                    <a:pt x="7477" y="9459"/>
                    <a:pt x="6724" y="7366"/>
                    <a:pt x="6891" y="6111"/>
                  </a:cubicBezTo>
                  <a:lnTo>
                    <a:pt x="6891" y="6111"/>
                  </a:lnTo>
                  <a:lnTo>
                    <a:pt x="3906" y="6669"/>
                  </a:lnTo>
                  <a:cubicBezTo>
                    <a:pt x="3906" y="6669"/>
                    <a:pt x="3934" y="4214"/>
                    <a:pt x="3906" y="3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6147840" y="2680476"/>
              <a:ext cx="304234" cy="64731"/>
            </a:xfrm>
            <a:custGeom>
              <a:avLst/>
              <a:gdLst/>
              <a:ahLst/>
              <a:cxnLst/>
              <a:rect l="l" t="t" r="r" b="b"/>
              <a:pathLst>
                <a:path w="4465" h="950" extrusionOk="0">
                  <a:moveTo>
                    <a:pt x="4353" y="1"/>
                  </a:moveTo>
                  <a:cubicBezTo>
                    <a:pt x="4353" y="1"/>
                    <a:pt x="4325" y="1"/>
                    <a:pt x="4353" y="1"/>
                  </a:cubicBezTo>
                  <a:cubicBezTo>
                    <a:pt x="4325" y="1"/>
                    <a:pt x="1954" y="140"/>
                    <a:pt x="57" y="838"/>
                  </a:cubicBezTo>
                  <a:cubicBezTo>
                    <a:pt x="29" y="838"/>
                    <a:pt x="1" y="894"/>
                    <a:pt x="29" y="922"/>
                  </a:cubicBezTo>
                  <a:cubicBezTo>
                    <a:pt x="29" y="950"/>
                    <a:pt x="57" y="950"/>
                    <a:pt x="112" y="950"/>
                  </a:cubicBezTo>
                  <a:lnTo>
                    <a:pt x="140" y="950"/>
                  </a:lnTo>
                  <a:cubicBezTo>
                    <a:pt x="2010" y="280"/>
                    <a:pt x="4381" y="113"/>
                    <a:pt x="4381" y="113"/>
                  </a:cubicBezTo>
                  <a:cubicBezTo>
                    <a:pt x="4437" y="113"/>
                    <a:pt x="4465" y="85"/>
                    <a:pt x="4465" y="57"/>
                  </a:cubicBezTo>
                  <a:cubicBezTo>
                    <a:pt x="4381" y="1"/>
                    <a:pt x="4381" y="1"/>
                    <a:pt x="4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6967193" y="2602595"/>
              <a:ext cx="155967" cy="192011"/>
            </a:xfrm>
            <a:custGeom>
              <a:avLst/>
              <a:gdLst/>
              <a:ahLst/>
              <a:cxnLst/>
              <a:rect l="l" t="t" r="r" b="b"/>
              <a:pathLst>
                <a:path w="2289" h="2818" extrusionOk="0">
                  <a:moveTo>
                    <a:pt x="1005" y="0"/>
                  </a:moveTo>
                  <a:cubicBezTo>
                    <a:pt x="977" y="0"/>
                    <a:pt x="949" y="0"/>
                    <a:pt x="921" y="28"/>
                  </a:cubicBezTo>
                  <a:cubicBezTo>
                    <a:pt x="726" y="140"/>
                    <a:pt x="921" y="419"/>
                    <a:pt x="1088" y="642"/>
                  </a:cubicBezTo>
                  <a:cubicBezTo>
                    <a:pt x="642" y="670"/>
                    <a:pt x="224" y="809"/>
                    <a:pt x="224" y="977"/>
                  </a:cubicBezTo>
                  <a:cubicBezTo>
                    <a:pt x="251" y="1256"/>
                    <a:pt x="1033" y="1283"/>
                    <a:pt x="1033" y="1283"/>
                  </a:cubicBezTo>
                  <a:cubicBezTo>
                    <a:pt x="1033" y="1283"/>
                    <a:pt x="0" y="1479"/>
                    <a:pt x="168" y="1814"/>
                  </a:cubicBezTo>
                  <a:cubicBezTo>
                    <a:pt x="224" y="1869"/>
                    <a:pt x="279" y="1869"/>
                    <a:pt x="419" y="1869"/>
                  </a:cubicBezTo>
                  <a:cubicBezTo>
                    <a:pt x="726" y="1869"/>
                    <a:pt x="1256" y="1702"/>
                    <a:pt x="1256" y="1702"/>
                  </a:cubicBezTo>
                  <a:lnTo>
                    <a:pt x="1256" y="1702"/>
                  </a:lnTo>
                  <a:cubicBezTo>
                    <a:pt x="1256" y="1702"/>
                    <a:pt x="307" y="2093"/>
                    <a:pt x="419" y="2344"/>
                  </a:cubicBezTo>
                  <a:cubicBezTo>
                    <a:pt x="447" y="2372"/>
                    <a:pt x="475" y="2399"/>
                    <a:pt x="558" y="2399"/>
                  </a:cubicBezTo>
                  <a:cubicBezTo>
                    <a:pt x="837" y="2399"/>
                    <a:pt x="1395" y="2120"/>
                    <a:pt x="1395" y="2120"/>
                  </a:cubicBezTo>
                  <a:lnTo>
                    <a:pt x="1395" y="2120"/>
                  </a:lnTo>
                  <a:cubicBezTo>
                    <a:pt x="1395" y="2120"/>
                    <a:pt x="726" y="2539"/>
                    <a:pt x="865" y="2762"/>
                  </a:cubicBezTo>
                  <a:cubicBezTo>
                    <a:pt x="893" y="2790"/>
                    <a:pt x="949" y="2818"/>
                    <a:pt x="1033" y="2818"/>
                  </a:cubicBezTo>
                  <a:cubicBezTo>
                    <a:pt x="1228" y="2818"/>
                    <a:pt x="1535" y="2762"/>
                    <a:pt x="1842" y="2623"/>
                  </a:cubicBezTo>
                  <a:cubicBezTo>
                    <a:pt x="2288" y="2399"/>
                    <a:pt x="2093" y="753"/>
                    <a:pt x="1786" y="670"/>
                  </a:cubicBezTo>
                  <a:lnTo>
                    <a:pt x="1786" y="670"/>
                  </a:lnTo>
                  <a:cubicBezTo>
                    <a:pt x="1618" y="447"/>
                    <a:pt x="1256" y="0"/>
                    <a:pt x="1005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7212420" y="4024491"/>
              <a:ext cx="150243" cy="401194"/>
            </a:xfrm>
            <a:custGeom>
              <a:avLst/>
              <a:gdLst/>
              <a:ahLst/>
              <a:cxnLst/>
              <a:rect l="l" t="t" r="r" b="b"/>
              <a:pathLst>
                <a:path w="2205" h="5888" extrusionOk="0">
                  <a:moveTo>
                    <a:pt x="2204" y="1"/>
                  </a:moveTo>
                  <a:lnTo>
                    <a:pt x="1116" y="196"/>
                  </a:lnTo>
                  <a:lnTo>
                    <a:pt x="0" y="5329"/>
                  </a:lnTo>
                  <a:lnTo>
                    <a:pt x="0" y="5385"/>
                  </a:lnTo>
                  <a:cubicBezTo>
                    <a:pt x="0" y="5441"/>
                    <a:pt x="56" y="5664"/>
                    <a:pt x="307" y="5804"/>
                  </a:cubicBezTo>
                  <a:cubicBezTo>
                    <a:pt x="363" y="5859"/>
                    <a:pt x="447" y="5887"/>
                    <a:pt x="586" y="5887"/>
                  </a:cubicBezTo>
                  <a:cubicBezTo>
                    <a:pt x="642" y="5887"/>
                    <a:pt x="754" y="5887"/>
                    <a:pt x="865" y="5859"/>
                  </a:cubicBezTo>
                  <a:lnTo>
                    <a:pt x="1005" y="57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7288461" y="3881947"/>
              <a:ext cx="98936" cy="154059"/>
            </a:xfrm>
            <a:custGeom>
              <a:avLst/>
              <a:gdLst/>
              <a:ahLst/>
              <a:cxnLst/>
              <a:rect l="l" t="t" r="r" b="b"/>
              <a:pathLst>
                <a:path w="1452" h="2261" extrusionOk="0">
                  <a:moveTo>
                    <a:pt x="475" y="0"/>
                  </a:moveTo>
                  <a:lnTo>
                    <a:pt x="0" y="2260"/>
                  </a:lnTo>
                  <a:lnTo>
                    <a:pt x="0" y="2260"/>
                  </a:lnTo>
                  <a:lnTo>
                    <a:pt x="1088" y="2037"/>
                  </a:lnTo>
                  <a:lnTo>
                    <a:pt x="1451" y="196"/>
                  </a:lnTo>
                  <a:cubicBezTo>
                    <a:pt x="1144" y="168"/>
                    <a:pt x="809" y="84"/>
                    <a:pt x="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7316943" y="4005481"/>
              <a:ext cx="146427" cy="393562"/>
            </a:xfrm>
            <a:custGeom>
              <a:avLst/>
              <a:gdLst/>
              <a:ahLst/>
              <a:cxnLst/>
              <a:rect l="l" t="t" r="r" b="b"/>
              <a:pathLst>
                <a:path w="2149" h="5776" extrusionOk="0">
                  <a:moveTo>
                    <a:pt x="2149" y="1"/>
                  </a:moveTo>
                  <a:lnTo>
                    <a:pt x="1033" y="196"/>
                  </a:lnTo>
                  <a:lnTo>
                    <a:pt x="1" y="5218"/>
                  </a:lnTo>
                  <a:lnTo>
                    <a:pt x="1" y="5301"/>
                  </a:lnTo>
                  <a:cubicBezTo>
                    <a:pt x="1" y="5329"/>
                    <a:pt x="57" y="5580"/>
                    <a:pt x="308" y="5720"/>
                  </a:cubicBezTo>
                  <a:cubicBezTo>
                    <a:pt x="391" y="5748"/>
                    <a:pt x="447" y="5776"/>
                    <a:pt x="587" y="5776"/>
                  </a:cubicBezTo>
                  <a:cubicBezTo>
                    <a:pt x="670" y="5776"/>
                    <a:pt x="754" y="5776"/>
                    <a:pt x="838" y="5748"/>
                  </a:cubicBezTo>
                  <a:lnTo>
                    <a:pt x="977" y="56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7387329" y="3900958"/>
              <a:ext cx="98868" cy="117878"/>
            </a:xfrm>
            <a:custGeom>
              <a:avLst/>
              <a:gdLst/>
              <a:ahLst/>
              <a:cxnLst/>
              <a:rect l="l" t="t" r="r" b="b"/>
              <a:pathLst>
                <a:path w="1451" h="1730" extrusionOk="0">
                  <a:moveTo>
                    <a:pt x="363" y="0"/>
                  </a:moveTo>
                  <a:lnTo>
                    <a:pt x="0" y="1730"/>
                  </a:lnTo>
                  <a:lnTo>
                    <a:pt x="0" y="1730"/>
                  </a:lnTo>
                  <a:lnTo>
                    <a:pt x="1116" y="1535"/>
                  </a:lnTo>
                  <a:lnTo>
                    <a:pt x="1451" y="28"/>
                  </a:lnTo>
                  <a:lnTo>
                    <a:pt x="1451" y="28"/>
                  </a:lnTo>
                  <a:lnTo>
                    <a:pt x="1144" y="28"/>
                  </a:lnTo>
                  <a:cubicBezTo>
                    <a:pt x="893" y="56"/>
                    <a:pt x="614" y="28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7815028" y="3885763"/>
              <a:ext cx="100775" cy="148335"/>
            </a:xfrm>
            <a:custGeom>
              <a:avLst/>
              <a:gdLst/>
              <a:ahLst/>
              <a:cxnLst/>
              <a:rect l="l" t="t" r="r" b="b"/>
              <a:pathLst>
                <a:path w="1479" h="2177" extrusionOk="0">
                  <a:moveTo>
                    <a:pt x="1060" y="0"/>
                  </a:moveTo>
                  <a:lnTo>
                    <a:pt x="1060" y="0"/>
                  </a:lnTo>
                  <a:cubicBezTo>
                    <a:pt x="754" y="223"/>
                    <a:pt x="391" y="279"/>
                    <a:pt x="56" y="279"/>
                  </a:cubicBezTo>
                  <a:lnTo>
                    <a:pt x="0" y="279"/>
                  </a:lnTo>
                  <a:lnTo>
                    <a:pt x="0" y="279"/>
                  </a:lnTo>
                  <a:lnTo>
                    <a:pt x="363" y="1953"/>
                  </a:lnTo>
                  <a:lnTo>
                    <a:pt x="1479" y="2176"/>
                  </a:lnTo>
                  <a:lnTo>
                    <a:pt x="1479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7841601" y="4020675"/>
              <a:ext cx="150243" cy="403101"/>
            </a:xfrm>
            <a:custGeom>
              <a:avLst/>
              <a:gdLst/>
              <a:ahLst/>
              <a:cxnLst/>
              <a:rect l="l" t="t" r="r" b="b"/>
              <a:pathLst>
                <a:path w="2205" h="5916" extrusionOk="0">
                  <a:moveTo>
                    <a:pt x="1" y="1"/>
                  </a:moveTo>
                  <a:lnTo>
                    <a:pt x="1201" y="5804"/>
                  </a:lnTo>
                  <a:lnTo>
                    <a:pt x="1340" y="5860"/>
                  </a:lnTo>
                  <a:cubicBezTo>
                    <a:pt x="1424" y="5915"/>
                    <a:pt x="1507" y="5915"/>
                    <a:pt x="1591" y="5915"/>
                  </a:cubicBezTo>
                  <a:cubicBezTo>
                    <a:pt x="1703" y="5915"/>
                    <a:pt x="1814" y="5860"/>
                    <a:pt x="1870" y="5832"/>
                  </a:cubicBezTo>
                  <a:cubicBezTo>
                    <a:pt x="2121" y="5692"/>
                    <a:pt x="2205" y="5441"/>
                    <a:pt x="2205" y="5413"/>
                  </a:cubicBezTo>
                  <a:lnTo>
                    <a:pt x="2205" y="5357"/>
                  </a:lnTo>
                  <a:lnTo>
                    <a:pt x="1117" y="1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7738986" y="4001665"/>
              <a:ext cx="148335" cy="397378"/>
            </a:xfrm>
            <a:custGeom>
              <a:avLst/>
              <a:gdLst/>
              <a:ahLst/>
              <a:cxnLst/>
              <a:rect l="l" t="t" r="r" b="b"/>
              <a:pathLst>
                <a:path w="2177" h="5832" extrusionOk="0">
                  <a:moveTo>
                    <a:pt x="0" y="1"/>
                  </a:moveTo>
                  <a:lnTo>
                    <a:pt x="1200" y="5720"/>
                  </a:lnTo>
                  <a:lnTo>
                    <a:pt x="1340" y="5804"/>
                  </a:lnTo>
                  <a:cubicBezTo>
                    <a:pt x="1451" y="5832"/>
                    <a:pt x="1507" y="5832"/>
                    <a:pt x="1591" y="5832"/>
                  </a:cubicBezTo>
                  <a:cubicBezTo>
                    <a:pt x="1674" y="5832"/>
                    <a:pt x="1786" y="5804"/>
                    <a:pt x="1870" y="5776"/>
                  </a:cubicBezTo>
                  <a:cubicBezTo>
                    <a:pt x="2093" y="5636"/>
                    <a:pt x="2149" y="5413"/>
                    <a:pt x="2176" y="5357"/>
                  </a:cubicBezTo>
                  <a:lnTo>
                    <a:pt x="2176" y="5274"/>
                  </a:lnTo>
                  <a:lnTo>
                    <a:pt x="1116" y="1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7716160" y="3895234"/>
              <a:ext cx="97028" cy="121762"/>
            </a:xfrm>
            <a:custGeom>
              <a:avLst/>
              <a:gdLst/>
              <a:ahLst/>
              <a:cxnLst/>
              <a:rect l="l" t="t" r="r" b="b"/>
              <a:pathLst>
                <a:path w="1424" h="1787" extrusionOk="0">
                  <a:moveTo>
                    <a:pt x="1" y="1"/>
                  </a:moveTo>
                  <a:lnTo>
                    <a:pt x="307" y="1563"/>
                  </a:lnTo>
                  <a:lnTo>
                    <a:pt x="1423" y="1786"/>
                  </a:lnTo>
                  <a:lnTo>
                    <a:pt x="1089" y="140"/>
                  </a:lnTo>
                  <a:cubicBezTo>
                    <a:pt x="949" y="140"/>
                    <a:pt x="838" y="112"/>
                    <a:pt x="698" y="84"/>
                  </a:cubicBezTo>
                  <a:cubicBezTo>
                    <a:pt x="475" y="28"/>
                    <a:pt x="252" y="2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7168676" y="3840111"/>
              <a:ext cx="863098" cy="104591"/>
            </a:xfrm>
            <a:custGeom>
              <a:avLst/>
              <a:gdLst/>
              <a:ahLst/>
              <a:cxnLst/>
              <a:rect l="l" t="t" r="r" b="b"/>
              <a:pathLst>
                <a:path w="12667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2667" y="1535"/>
                  </a:lnTo>
                  <a:lnTo>
                    <a:pt x="12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7271359" y="3336369"/>
              <a:ext cx="302326" cy="519003"/>
            </a:xfrm>
            <a:custGeom>
              <a:avLst/>
              <a:gdLst/>
              <a:ahLst/>
              <a:cxnLst/>
              <a:rect l="l" t="t" r="r" b="b"/>
              <a:pathLst>
                <a:path w="4437" h="7617" extrusionOk="0">
                  <a:moveTo>
                    <a:pt x="1256" y="0"/>
                  </a:moveTo>
                  <a:lnTo>
                    <a:pt x="1256" y="0"/>
                  </a:lnTo>
                  <a:cubicBezTo>
                    <a:pt x="1284" y="168"/>
                    <a:pt x="1367" y="949"/>
                    <a:pt x="1423" y="1897"/>
                  </a:cubicBezTo>
                  <a:cubicBezTo>
                    <a:pt x="1563" y="3599"/>
                    <a:pt x="1786" y="5859"/>
                    <a:pt x="1814" y="6110"/>
                  </a:cubicBezTo>
                  <a:cubicBezTo>
                    <a:pt x="1814" y="6110"/>
                    <a:pt x="28" y="6752"/>
                    <a:pt x="0" y="7198"/>
                  </a:cubicBezTo>
                  <a:cubicBezTo>
                    <a:pt x="0" y="7477"/>
                    <a:pt x="865" y="7533"/>
                    <a:pt x="1618" y="7533"/>
                  </a:cubicBezTo>
                  <a:cubicBezTo>
                    <a:pt x="2093" y="7533"/>
                    <a:pt x="2483" y="7505"/>
                    <a:pt x="2483" y="7505"/>
                  </a:cubicBezTo>
                  <a:cubicBezTo>
                    <a:pt x="2483" y="7505"/>
                    <a:pt x="2762" y="7617"/>
                    <a:pt x="3097" y="7617"/>
                  </a:cubicBezTo>
                  <a:cubicBezTo>
                    <a:pt x="3571" y="7617"/>
                    <a:pt x="4046" y="7449"/>
                    <a:pt x="3794" y="6529"/>
                  </a:cubicBezTo>
                  <a:cubicBezTo>
                    <a:pt x="3794" y="6529"/>
                    <a:pt x="4073" y="3627"/>
                    <a:pt x="4297" y="1758"/>
                  </a:cubicBezTo>
                  <a:cubicBezTo>
                    <a:pt x="4352" y="949"/>
                    <a:pt x="4436" y="307"/>
                    <a:pt x="4436" y="168"/>
                  </a:cubicBezTo>
                  <a:lnTo>
                    <a:pt x="4436" y="168"/>
                  </a:lnTo>
                  <a:cubicBezTo>
                    <a:pt x="4018" y="168"/>
                    <a:pt x="3571" y="223"/>
                    <a:pt x="3097" y="223"/>
                  </a:cubicBezTo>
                  <a:cubicBezTo>
                    <a:pt x="2483" y="140"/>
                    <a:pt x="1842" y="112"/>
                    <a:pt x="1256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7259912" y="3779264"/>
              <a:ext cx="76110" cy="60915"/>
            </a:xfrm>
            <a:custGeom>
              <a:avLst/>
              <a:gdLst/>
              <a:ahLst/>
              <a:cxnLst/>
              <a:rect l="l" t="t" r="r" b="b"/>
              <a:pathLst>
                <a:path w="1117" h="894" extrusionOk="0">
                  <a:moveTo>
                    <a:pt x="977" y="1"/>
                  </a:moveTo>
                  <a:cubicBezTo>
                    <a:pt x="224" y="308"/>
                    <a:pt x="1" y="614"/>
                    <a:pt x="1" y="614"/>
                  </a:cubicBezTo>
                  <a:cubicBezTo>
                    <a:pt x="1" y="614"/>
                    <a:pt x="29" y="726"/>
                    <a:pt x="1033" y="893"/>
                  </a:cubicBezTo>
                  <a:cubicBezTo>
                    <a:pt x="1117" y="587"/>
                    <a:pt x="1089" y="280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7326482" y="3750782"/>
              <a:ext cx="216745" cy="102683"/>
            </a:xfrm>
            <a:custGeom>
              <a:avLst/>
              <a:gdLst/>
              <a:ahLst/>
              <a:cxnLst/>
              <a:rect l="l" t="t" r="r" b="b"/>
              <a:pathLst>
                <a:path w="3181" h="1507" extrusionOk="0">
                  <a:moveTo>
                    <a:pt x="977" y="0"/>
                  </a:moveTo>
                  <a:cubicBezTo>
                    <a:pt x="558" y="112"/>
                    <a:pt x="279" y="279"/>
                    <a:pt x="0" y="391"/>
                  </a:cubicBezTo>
                  <a:cubicBezTo>
                    <a:pt x="112" y="670"/>
                    <a:pt x="140" y="977"/>
                    <a:pt x="56" y="1284"/>
                  </a:cubicBezTo>
                  <a:cubicBezTo>
                    <a:pt x="307" y="1311"/>
                    <a:pt x="642" y="1367"/>
                    <a:pt x="1033" y="1423"/>
                  </a:cubicBezTo>
                  <a:cubicBezTo>
                    <a:pt x="1395" y="1451"/>
                    <a:pt x="1674" y="1507"/>
                    <a:pt x="1925" y="1507"/>
                  </a:cubicBezTo>
                  <a:cubicBezTo>
                    <a:pt x="3069" y="1507"/>
                    <a:pt x="3125" y="1144"/>
                    <a:pt x="3125" y="1144"/>
                  </a:cubicBezTo>
                  <a:cubicBezTo>
                    <a:pt x="3181" y="614"/>
                    <a:pt x="3069" y="307"/>
                    <a:pt x="3069" y="279"/>
                  </a:cubicBezTo>
                  <a:lnTo>
                    <a:pt x="3069" y="279"/>
                  </a:lnTo>
                  <a:cubicBezTo>
                    <a:pt x="2818" y="391"/>
                    <a:pt x="2567" y="447"/>
                    <a:pt x="2344" y="447"/>
                  </a:cubicBezTo>
                  <a:cubicBezTo>
                    <a:pt x="1591" y="447"/>
                    <a:pt x="9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7258004" y="3821100"/>
              <a:ext cx="281408" cy="36181"/>
            </a:xfrm>
            <a:custGeom>
              <a:avLst/>
              <a:gdLst/>
              <a:ahLst/>
              <a:cxnLst/>
              <a:rect l="l" t="t" r="r" b="b"/>
              <a:pathLst>
                <a:path w="4130" h="531" extrusionOk="0">
                  <a:moveTo>
                    <a:pt x="29" y="0"/>
                  </a:moveTo>
                  <a:cubicBezTo>
                    <a:pt x="1" y="140"/>
                    <a:pt x="1" y="224"/>
                    <a:pt x="1" y="224"/>
                  </a:cubicBezTo>
                  <a:cubicBezTo>
                    <a:pt x="1" y="224"/>
                    <a:pt x="196" y="475"/>
                    <a:pt x="1954" y="531"/>
                  </a:cubicBezTo>
                  <a:lnTo>
                    <a:pt x="2568" y="531"/>
                  </a:lnTo>
                  <a:cubicBezTo>
                    <a:pt x="3656" y="531"/>
                    <a:pt x="4102" y="391"/>
                    <a:pt x="4102" y="391"/>
                  </a:cubicBezTo>
                  <a:cubicBezTo>
                    <a:pt x="4130" y="279"/>
                    <a:pt x="4130" y="196"/>
                    <a:pt x="4130" y="84"/>
                  </a:cubicBezTo>
                  <a:lnTo>
                    <a:pt x="4130" y="84"/>
                  </a:lnTo>
                  <a:cubicBezTo>
                    <a:pt x="3711" y="196"/>
                    <a:pt x="3098" y="252"/>
                    <a:pt x="2317" y="252"/>
                  </a:cubicBezTo>
                  <a:cubicBezTo>
                    <a:pt x="1619" y="279"/>
                    <a:pt x="866" y="224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7353056" y="3767885"/>
              <a:ext cx="22894" cy="43744"/>
            </a:xfrm>
            <a:custGeom>
              <a:avLst/>
              <a:gdLst/>
              <a:ahLst/>
              <a:cxnLst/>
              <a:rect l="l" t="t" r="r" b="b"/>
              <a:pathLst>
                <a:path w="336" h="642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28"/>
                    <a:pt x="1" y="28"/>
                    <a:pt x="29" y="28"/>
                  </a:cubicBezTo>
                  <a:cubicBezTo>
                    <a:pt x="29" y="28"/>
                    <a:pt x="308" y="223"/>
                    <a:pt x="280" y="614"/>
                  </a:cubicBezTo>
                  <a:cubicBezTo>
                    <a:pt x="280" y="614"/>
                    <a:pt x="280" y="642"/>
                    <a:pt x="308" y="642"/>
                  </a:cubicBezTo>
                  <a:lnTo>
                    <a:pt x="308" y="642"/>
                  </a:lnTo>
                  <a:lnTo>
                    <a:pt x="308" y="642"/>
                  </a:lnTo>
                  <a:lnTo>
                    <a:pt x="336" y="614"/>
                  </a:lnTo>
                  <a:cubicBezTo>
                    <a:pt x="336" y="196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7375882" y="3760253"/>
              <a:ext cx="20986" cy="45720"/>
            </a:xfrm>
            <a:custGeom>
              <a:avLst/>
              <a:gdLst/>
              <a:ahLst/>
              <a:cxnLst/>
              <a:rect l="l" t="t" r="r" b="b"/>
              <a:pathLst>
                <a:path w="308" h="671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1" y="29"/>
                    <a:pt x="29" y="29"/>
                  </a:cubicBezTo>
                  <a:cubicBezTo>
                    <a:pt x="29" y="29"/>
                    <a:pt x="280" y="196"/>
                    <a:pt x="252" y="614"/>
                  </a:cubicBezTo>
                  <a:cubicBezTo>
                    <a:pt x="252" y="614"/>
                    <a:pt x="252" y="670"/>
                    <a:pt x="280" y="670"/>
                  </a:cubicBezTo>
                  <a:cubicBezTo>
                    <a:pt x="280" y="670"/>
                    <a:pt x="308" y="670"/>
                    <a:pt x="308" y="614"/>
                  </a:cubicBezTo>
                  <a:cubicBezTo>
                    <a:pt x="308" y="168"/>
                    <a:pt x="84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7375882" y="3733680"/>
              <a:ext cx="26710" cy="38089"/>
            </a:xfrm>
            <a:custGeom>
              <a:avLst/>
              <a:gdLst/>
              <a:ahLst/>
              <a:cxnLst/>
              <a:rect l="l" t="t" r="r" b="b"/>
              <a:pathLst>
                <a:path w="392" h="559" extrusionOk="0">
                  <a:moveTo>
                    <a:pt x="224" y="28"/>
                  </a:moveTo>
                  <a:cubicBezTo>
                    <a:pt x="252" y="28"/>
                    <a:pt x="252" y="28"/>
                    <a:pt x="252" y="84"/>
                  </a:cubicBezTo>
                  <a:cubicBezTo>
                    <a:pt x="280" y="140"/>
                    <a:pt x="224" y="363"/>
                    <a:pt x="168" y="502"/>
                  </a:cubicBezTo>
                  <a:cubicBezTo>
                    <a:pt x="140" y="363"/>
                    <a:pt x="84" y="140"/>
                    <a:pt x="140" y="84"/>
                  </a:cubicBezTo>
                  <a:cubicBezTo>
                    <a:pt x="140" y="28"/>
                    <a:pt x="168" y="28"/>
                    <a:pt x="224" y="28"/>
                  </a:cubicBezTo>
                  <a:close/>
                  <a:moveTo>
                    <a:pt x="168" y="0"/>
                  </a:moveTo>
                  <a:cubicBezTo>
                    <a:pt x="140" y="0"/>
                    <a:pt x="112" y="0"/>
                    <a:pt x="84" y="28"/>
                  </a:cubicBezTo>
                  <a:cubicBezTo>
                    <a:pt x="1" y="167"/>
                    <a:pt x="112" y="530"/>
                    <a:pt x="140" y="558"/>
                  </a:cubicBezTo>
                  <a:lnTo>
                    <a:pt x="168" y="558"/>
                  </a:lnTo>
                  <a:lnTo>
                    <a:pt x="224" y="558"/>
                  </a:lnTo>
                  <a:cubicBezTo>
                    <a:pt x="252" y="530"/>
                    <a:pt x="391" y="167"/>
                    <a:pt x="308" y="28"/>
                  </a:cubicBezTo>
                  <a:cubicBezTo>
                    <a:pt x="280" y="0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7385421" y="3750782"/>
              <a:ext cx="38089" cy="20986"/>
            </a:xfrm>
            <a:custGeom>
              <a:avLst/>
              <a:gdLst/>
              <a:ahLst/>
              <a:cxnLst/>
              <a:rect l="l" t="t" r="r" b="b"/>
              <a:pathLst>
                <a:path w="559" h="308" extrusionOk="0">
                  <a:moveTo>
                    <a:pt x="419" y="28"/>
                  </a:moveTo>
                  <a:lnTo>
                    <a:pt x="419" y="28"/>
                  </a:lnTo>
                  <a:lnTo>
                    <a:pt x="419" y="28"/>
                  </a:lnTo>
                  <a:cubicBezTo>
                    <a:pt x="447" y="28"/>
                    <a:pt x="447" y="28"/>
                    <a:pt x="502" y="56"/>
                  </a:cubicBezTo>
                  <a:lnTo>
                    <a:pt x="502" y="140"/>
                  </a:lnTo>
                  <a:cubicBezTo>
                    <a:pt x="447" y="195"/>
                    <a:pt x="251" y="251"/>
                    <a:pt x="112" y="251"/>
                  </a:cubicBezTo>
                  <a:cubicBezTo>
                    <a:pt x="168" y="168"/>
                    <a:pt x="307" y="28"/>
                    <a:pt x="419" y="28"/>
                  </a:cubicBezTo>
                  <a:close/>
                  <a:moveTo>
                    <a:pt x="419" y="0"/>
                  </a:moveTo>
                  <a:cubicBezTo>
                    <a:pt x="279" y="0"/>
                    <a:pt x="28" y="251"/>
                    <a:pt x="0" y="279"/>
                  </a:cubicBezTo>
                  <a:lnTo>
                    <a:pt x="0" y="307"/>
                  </a:lnTo>
                  <a:lnTo>
                    <a:pt x="28" y="307"/>
                  </a:lnTo>
                  <a:lnTo>
                    <a:pt x="28" y="307"/>
                  </a:lnTo>
                  <a:lnTo>
                    <a:pt x="28" y="307"/>
                  </a:lnTo>
                  <a:cubicBezTo>
                    <a:pt x="84" y="307"/>
                    <a:pt x="447" y="307"/>
                    <a:pt x="530" y="168"/>
                  </a:cubicBezTo>
                  <a:cubicBezTo>
                    <a:pt x="530" y="140"/>
                    <a:pt x="558" y="112"/>
                    <a:pt x="530" y="56"/>
                  </a:cubicBezTo>
                  <a:cubicBezTo>
                    <a:pt x="502" y="28"/>
                    <a:pt x="447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7604006" y="3265983"/>
              <a:ext cx="351726" cy="583666"/>
            </a:xfrm>
            <a:custGeom>
              <a:avLst/>
              <a:gdLst/>
              <a:ahLst/>
              <a:cxnLst/>
              <a:rect l="l" t="t" r="r" b="b"/>
              <a:pathLst>
                <a:path w="5162" h="8566" extrusionOk="0">
                  <a:moveTo>
                    <a:pt x="3293" y="1"/>
                  </a:moveTo>
                  <a:cubicBezTo>
                    <a:pt x="2232" y="280"/>
                    <a:pt x="1061" y="643"/>
                    <a:pt x="1" y="698"/>
                  </a:cubicBezTo>
                  <a:cubicBezTo>
                    <a:pt x="84" y="866"/>
                    <a:pt x="363" y="1619"/>
                    <a:pt x="698" y="2568"/>
                  </a:cubicBezTo>
                  <a:cubicBezTo>
                    <a:pt x="1340" y="4269"/>
                    <a:pt x="2121" y="6557"/>
                    <a:pt x="2232" y="6836"/>
                  </a:cubicBezTo>
                  <a:cubicBezTo>
                    <a:pt x="2232" y="6836"/>
                    <a:pt x="559" y="7952"/>
                    <a:pt x="670" y="8426"/>
                  </a:cubicBezTo>
                  <a:cubicBezTo>
                    <a:pt x="698" y="8538"/>
                    <a:pt x="838" y="8566"/>
                    <a:pt x="1061" y="8566"/>
                  </a:cubicBezTo>
                  <a:cubicBezTo>
                    <a:pt x="1786" y="8566"/>
                    <a:pt x="3321" y="8092"/>
                    <a:pt x="3321" y="8092"/>
                  </a:cubicBezTo>
                  <a:lnTo>
                    <a:pt x="3376" y="8092"/>
                  </a:lnTo>
                  <a:cubicBezTo>
                    <a:pt x="3711" y="8092"/>
                    <a:pt x="5162" y="8008"/>
                    <a:pt x="4409" y="6725"/>
                  </a:cubicBezTo>
                  <a:cubicBezTo>
                    <a:pt x="4409" y="6725"/>
                    <a:pt x="3906" y="3684"/>
                    <a:pt x="3600" y="1675"/>
                  </a:cubicBezTo>
                  <a:cubicBezTo>
                    <a:pt x="3432" y="810"/>
                    <a:pt x="3321" y="168"/>
                    <a:pt x="3293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7632556" y="3777356"/>
              <a:ext cx="77949" cy="62823"/>
            </a:xfrm>
            <a:custGeom>
              <a:avLst/>
              <a:gdLst/>
              <a:ahLst/>
              <a:cxnLst/>
              <a:rect l="l" t="t" r="r" b="b"/>
              <a:pathLst>
                <a:path w="1144" h="922" extrusionOk="0">
                  <a:moveTo>
                    <a:pt x="837" y="1"/>
                  </a:moveTo>
                  <a:cubicBezTo>
                    <a:pt x="167" y="503"/>
                    <a:pt x="0" y="894"/>
                    <a:pt x="0" y="894"/>
                  </a:cubicBezTo>
                  <a:cubicBezTo>
                    <a:pt x="0" y="894"/>
                    <a:pt x="28" y="921"/>
                    <a:pt x="363" y="921"/>
                  </a:cubicBezTo>
                  <a:cubicBezTo>
                    <a:pt x="530" y="921"/>
                    <a:pt x="781" y="921"/>
                    <a:pt x="1144" y="894"/>
                  </a:cubicBezTo>
                  <a:cubicBezTo>
                    <a:pt x="1144" y="559"/>
                    <a:pt x="1004" y="224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7689518" y="3710854"/>
              <a:ext cx="235824" cy="127417"/>
            </a:xfrm>
            <a:custGeom>
              <a:avLst/>
              <a:gdLst/>
              <a:ahLst/>
              <a:cxnLst/>
              <a:rect l="l" t="t" r="r" b="b"/>
              <a:pathLst>
                <a:path w="3461" h="1870" extrusionOk="0">
                  <a:moveTo>
                    <a:pt x="3098" y="0"/>
                  </a:moveTo>
                  <a:cubicBezTo>
                    <a:pt x="2735" y="335"/>
                    <a:pt x="2233" y="447"/>
                    <a:pt x="1814" y="447"/>
                  </a:cubicBezTo>
                  <a:cubicBezTo>
                    <a:pt x="1284" y="447"/>
                    <a:pt x="894" y="307"/>
                    <a:pt x="894" y="307"/>
                  </a:cubicBezTo>
                  <a:cubicBezTo>
                    <a:pt x="531" y="502"/>
                    <a:pt x="252" y="781"/>
                    <a:pt x="1" y="977"/>
                  </a:cubicBezTo>
                  <a:cubicBezTo>
                    <a:pt x="196" y="1200"/>
                    <a:pt x="308" y="1535"/>
                    <a:pt x="308" y="1870"/>
                  </a:cubicBezTo>
                  <a:cubicBezTo>
                    <a:pt x="587" y="1842"/>
                    <a:pt x="950" y="1814"/>
                    <a:pt x="1368" y="1730"/>
                  </a:cubicBezTo>
                  <a:cubicBezTo>
                    <a:pt x="3460" y="1423"/>
                    <a:pt x="3405" y="865"/>
                    <a:pt x="3405" y="865"/>
                  </a:cubicBezTo>
                  <a:cubicBezTo>
                    <a:pt x="3321" y="335"/>
                    <a:pt x="3098" y="28"/>
                    <a:pt x="3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7632556" y="3769793"/>
              <a:ext cx="292787" cy="87489"/>
            </a:xfrm>
            <a:custGeom>
              <a:avLst/>
              <a:gdLst/>
              <a:ahLst/>
              <a:cxnLst/>
              <a:rect l="l" t="t" r="r" b="b"/>
              <a:pathLst>
                <a:path w="4297" h="1284" extrusionOk="0">
                  <a:moveTo>
                    <a:pt x="4269" y="0"/>
                  </a:moveTo>
                  <a:cubicBezTo>
                    <a:pt x="3487" y="391"/>
                    <a:pt x="2037" y="977"/>
                    <a:pt x="0" y="1005"/>
                  </a:cubicBezTo>
                  <a:cubicBezTo>
                    <a:pt x="0" y="1144"/>
                    <a:pt x="28" y="1256"/>
                    <a:pt x="28" y="1256"/>
                  </a:cubicBezTo>
                  <a:cubicBezTo>
                    <a:pt x="28" y="1256"/>
                    <a:pt x="112" y="1284"/>
                    <a:pt x="391" y="1284"/>
                  </a:cubicBezTo>
                  <a:cubicBezTo>
                    <a:pt x="670" y="1284"/>
                    <a:pt x="1200" y="1256"/>
                    <a:pt x="2120" y="1032"/>
                  </a:cubicBezTo>
                  <a:cubicBezTo>
                    <a:pt x="3738" y="698"/>
                    <a:pt x="4296" y="335"/>
                    <a:pt x="4296" y="335"/>
                  </a:cubicBezTo>
                  <a:cubicBezTo>
                    <a:pt x="4269" y="251"/>
                    <a:pt x="4269" y="112"/>
                    <a:pt x="4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7714252" y="3754530"/>
              <a:ext cx="34273" cy="43812"/>
            </a:xfrm>
            <a:custGeom>
              <a:avLst/>
              <a:gdLst/>
              <a:ahLst/>
              <a:cxnLst/>
              <a:rect l="l" t="t" r="r" b="b"/>
              <a:pathLst>
                <a:path w="503" h="643" extrusionOk="0">
                  <a:moveTo>
                    <a:pt x="29" y="1"/>
                  </a:moveTo>
                  <a:cubicBezTo>
                    <a:pt x="29" y="1"/>
                    <a:pt x="29" y="57"/>
                    <a:pt x="29" y="1"/>
                  </a:cubicBezTo>
                  <a:cubicBezTo>
                    <a:pt x="1" y="57"/>
                    <a:pt x="1" y="57"/>
                    <a:pt x="29" y="57"/>
                  </a:cubicBezTo>
                  <a:cubicBezTo>
                    <a:pt x="29" y="57"/>
                    <a:pt x="363" y="196"/>
                    <a:pt x="447" y="615"/>
                  </a:cubicBezTo>
                  <a:cubicBezTo>
                    <a:pt x="447" y="615"/>
                    <a:pt x="447" y="643"/>
                    <a:pt x="475" y="643"/>
                  </a:cubicBezTo>
                  <a:lnTo>
                    <a:pt x="475" y="643"/>
                  </a:lnTo>
                  <a:cubicBezTo>
                    <a:pt x="475" y="643"/>
                    <a:pt x="503" y="643"/>
                    <a:pt x="503" y="615"/>
                  </a:cubicBezTo>
                  <a:cubicBezTo>
                    <a:pt x="419" y="14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7737078" y="3741243"/>
              <a:ext cx="34273" cy="41905"/>
            </a:xfrm>
            <a:custGeom>
              <a:avLst/>
              <a:gdLst/>
              <a:ahLst/>
              <a:cxnLst/>
              <a:rect l="l" t="t" r="r" b="b"/>
              <a:pathLst>
                <a:path w="503" h="615" extrusionOk="0">
                  <a:moveTo>
                    <a:pt x="28" y="1"/>
                  </a:moveTo>
                  <a:cubicBezTo>
                    <a:pt x="0" y="1"/>
                    <a:pt x="0" y="29"/>
                    <a:pt x="28" y="1"/>
                  </a:cubicBezTo>
                  <a:cubicBezTo>
                    <a:pt x="0" y="29"/>
                    <a:pt x="0" y="29"/>
                    <a:pt x="28" y="29"/>
                  </a:cubicBezTo>
                  <a:cubicBezTo>
                    <a:pt x="28" y="29"/>
                    <a:pt x="363" y="140"/>
                    <a:pt x="419" y="587"/>
                  </a:cubicBezTo>
                  <a:cubicBezTo>
                    <a:pt x="419" y="587"/>
                    <a:pt x="419" y="614"/>
                    <a:pt x="447" y="614"/>
                  </a:cubicBezTo>
                  <a:lnTo>
                    <a:pt x="447" y="614"/>
                  </a:lnTo>
                  <a:lnTo>
                    <a:pt x="503" y="587"/>
                  </a:lnTo>
                  <a:cubicBezTo>
                    <a:pt x="363" y="140"/>
                    <a:pt x="28" y="29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7735171" y="3712761"/>
              <a:ext cx="26710" cy="39997"/>
            </a:xfrm>
            <a:custGeom>
              <a:avLst/>
              <a:gdLst/>
              <a:ahLst/>
              <a:cxnLst/>
              <a:rect l="l" t="t" r="r" b="b"/>
              <a:pathLst>
                <a:path w="392" h="587" extrusionOk="0">
                  <a:moveTo>
                    <a:pt x="140" y="28"/>
                  </a:moveTo>
                  <a:lnTo>
                    <a:pt x="168" y="28"/>
                  </a:lnTo>
                  <a:cubicBezTo>
                    <a:pt x="252" y="112"/>
                    <a:pt x="252" y="335"/>
                    <a:pt x="196" y="474"/>
                  </a:cubicBezTo>
                  <a:cubicBezTo>
                    <a:pt x="140" y="391"/>
                    <a:pt x="28" y="168"/>
                    <a:pt x="56" y="56"/>
                  </a:cubicBezTo>
                  <a:cubicBezTo>
                    <a:pt x="56" y="56"/>
                    <a:pt x="112" y="56"/>
                    <a:pt x="140" y="28"/>
                  </a:cubicBezTo>
                  <a:cubicBezTo>
                    <a:pt x="112" y="28"/>
                    <a:pt x="112" y="28"/>
                    <a:pt x="140" y="28"/>
                  </a:cubicBezTo>
                  <a:close/>
                  <a:moveTo>
                    <a:pt x="140" y="0"/>
                  </a:moveTo>
                  <a:cubicBezTo>
                    <a:pt x="140" y="0"/>
                    <a:pt x="112" y="0"/>
                    <a:pt x="140" y="0"/>
                  </a:cubicBezTo>
                  <a:cubicBezTo>
                    <a:pt x="56" y="0"/>
                    <a:pt x="28" y="28"/>
                    <a:pt x="28" y="56"/>
                  </a:cubicBezTo>
                  <a:cubicBezTo>
                    <a:pt x="1" y="195"/>
                    <a:pt x="196" y="558"/>
                    <a:pt x="252" y="586"/>
                  </a:cubicBezTo>
                  <a:lnTo>
                    <a:pt x="280" y="586"/>
                  </a:lnTo>
                  <a:lnTo>
                    <a:pt x="280" y="586"/>
                  </a:lnTo>
                  <a:cubicBezTo>
                    <a:pt x="280" y="586"/>
                    <a:pt x="307" y="586"/>
                    <a:pt x="307" y="558"/>
                  </a:cubicBezTo>
                  <a:cubicBezTo>
                    <a:pt x="307" y="502"/>
                    <a:pt x="391" y="84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7748457" y="3724140"/>
              <a:ext cx="34341" cy="30457"/>
            </a:xfrm>
            <a:custGeom>
              <a:avLst/>
              <a:gdLst/>
              <a:ahLst/>
              <a:cxnLst/>
              <a:rect l="l" t="t" r="r" b="b"/>
              <a:pathLst>
                <a:path w="504" h="447" extrusionOk="0">
                  <a:moveTo>
                    <a:pt x="391" y="28"/>
                  </a:moveTo>
                  <a:cubicBezTo>
                    <a:pt x="419" y="28"/>
                    <a:pt x="419" y="28"/>
                    <a:pt x="475" y="84"/>
                  </a:cubicBezTo>
                  <a:cubicBezTo>
                    <a:pt x="503" y="112"/>
                    <a:pt x="503" y="112"/>
                    <a:pt x="475" y="140"/>
                  </a:cubicBezTo>
                  <a:cubicBezTo>
                    <a:pt x="419" y="252"/>
                    <a:pt x="224" y="307"/>
                    <a:pt x="112" y="363"/>
                  </a:cubicBezTo>
                  <a:cubicBezTo>
                    <a:pt x="140" y="252"/>
                    <a:pt x="252" y="84"/>
                    <a:pt x="391" y="28"/>
                  </a:cubicBezTo>
                  <a:lnTo>
                    <a:pt x="391" y="28"/>
                  </a:lnTo>
                  <a:cubicBezTo>
                    <a:pt x="364" y="28"/>
                    <a:pt x="391" y="28"/>
                    <a:pt x="391" y="28"/>
                  </a:cubicBezTo>
                  <a:close/>
                  <a:moveTo>
                    <a:pt x="391" y="1"/>
                  </a:moveTo>
                  <a:cubicBezTo>
                    <a:pt x="364" y="1"/>
                    <a:pt x="364" y="1"/>
                    <a:pt x="391" y="1"/>
                  </a:cubicBezTo>
                  <a:cubicBezTo>
                    <a:pt x="224" y="28"/>
                    <a:pt x="57" y="363"/>
                    <a:pt x="1" y="419"/>
                  </a:cubicBezTo>
                  <a:lnTo>
                    <a:pt x="1" y="447"/>
                  </a:lnTo>
                  <a:lnTo>
                    <a:pt x="57" y="447"/>
                  </a:lnTo>
                  <a:lnTo>
                    <a:pt x="57" y="447"/>
                  </a:lnTo>
                  <a:cubicBezTo>
                    <a:pt x="85" y="447"/>
                    <a:pt x="475" y="307"/>
                    <a:pt x="503" y="168"/>
                  </a:cubicBezTo>
                  <a:cubicBezTo>
                    <a:pt x="503" y="140"/>
                    <a:pt x="503" y="112"/>
                    <a:pt x="475" y="84"/>
                  </a:cubicBezTo>
                  <a:cubicBezTo>
                    <a:pt x="475" y="1"/>
                    <a:pt x="419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7124931" y="2724220"/>
              <a:ext cx="271937" cy="264305"/>
            </a:xfrm>
            <a:custGeom>
              <a:avLst/>
              <a:gdLst/>
              <a:ahLst/>
              <a:cxnLst/>
              <a:rect l="l" t="t" r="r" b="b"/>
              <a:pathLst>
                <a:path w="3991" h="3879" extrusionOk="0">
                  <a:moveTo>
                    <a:pt x="1145" y="1"/>
                  </a:moveTo>
                  <a:cubicBezTo>
                    <a:pt x="1145" y="1"/>
                    <a:pt x="1" y="2651"/>
                    <a:pt x="29" y="2707"/>
                  </a:cubicBezTo>
                  <a:cubicBezTo>
                    <a:pt x="57" y="2791"/>
                    <a:pt x="1591" y="3879"/>
                    <a:pt x="1898" y="3879"/>
                  </a:cubicBezTo>
                  <a:lnTo>
                    <a:pt x="1898" y="3879"/>
                  </a:lnTo>
                  <a:cubicBezTo>
                    <a:pt x="2205" y="3879"/>
                    <a:pt x="3991" y="893"/>
                    <a:pt x="3991" y="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7191502" y="2503727"/>
              <a:ext cx="353634" cy="325152"/>
            </a:xfrm>
            <a:custGeom>
              <a:avLst/>
              <a:gdLst/>
              <a:ahLst/>
              <a:cxnLst/>
              <a:rect l="l" t="t" r="r" b="b"/>
              <a:pathLst>
                <a:path w="5190" h="4772" extrusionOk="0">
                  <a:moveTo>
                    <a:pt x="2930" y="0"/>
                  </a:moveTo>
                  <a:cubicBezTo>
                    <a:pt x="1702" y="0"/>
                    <a:pt x="475" y="1842"/>
                    <a:pt x="0" y="2679"/>
                  </a:cubicBezTo>
                  <a:cubicBezTo>
                    <a:pt x="307" y="3209"/>
                    <a:pt x="782" y="3767"/>
                    <a:pt x="1479" y="4129"/>
                  </a:cubicBezTo>
                  <a:cubicBezTo>
                    <a:pt x="2511" y="4660"/>
                    <a:pt x="3404" y="4771"/>
                    <a:pt x="3934" y="4771"/>
                  </a:cubicBezTo>
                  <a:lnTo>
                    <a:pt x="3962" y="4771"/>
                  </a:lnTo>
                  <a:cubicBezTo>
                    <a:pt x="4381" y="3850"/>
                    <a:pt x="5190" y="1563"/>
                    <a:pt x="3795" y="335"/>
                  </a:cubicBezTo>
                  <a:cubicBezTo>
                    <a:pt x="3488" y="84"/>
                    <a:pt x="3209" y="0"/>
                    <a:pt x="2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7174399" y="2686200"/>
              <a:ext cx="285224" cy="167346"/>
            </a:xfrm>
            <a:custGeom>
              <a:avLst/>
              <a:gdLst/>
              <a:ahLst/>
              <a:cxnLst/>
              <a:rect l="l" t="t" r="r" b="b"/>
              <a:pathLst>
                <a:path w="4186" h="2456" extrusionOk="0">
                  <a:moveTo>
                    <a:pt x="251" y="1"/>
                  </a:moveTo>
                  <a:cubicBezTo>
                    <a:pt x="112" y="252"/>
                    <a:pt x="0" y="419"/>
                    <a:pt x="0" y="419"/>
                  </a:cubicBezTo>
                  <a:cubicBezTo>
                    <a:pt x="0" y="419"/>
                    <a:pt x="809" y="2456"/>
                    <a:pt x="3906" y="2456"/>
                  </a:cubicBezTo>
                  <a:lnTo>
                    <a:pt x="4018" y="2456"/>
                  </a:lnTo>
                  <a:cubicBezTo>
                    <a:pt x="4018" y="2456"/>
                    <a:pt x="4074" y="2344"/>
                    <a:pt x="4185" y="2093"/>
                  </a:cubicBezTo>
                  <a:lnTo>
                    <a:pt x="4185" y="2093"/>
                  </a:lnTo>
                  <a:lnTo>
                    <a:pt x="4157" y="2093"/>
                  </a:lnTo>
                  <a:cubicBezTo>
                    <a:pt x="3627" y="2093"/>
                    <a:pt x="2762" y="1982"/>
                    <a:pt x="1702" y="1451"/>
                  </a:cubicBezTo>
                  <a:cubicBezTo>
                    <a:pt x="1033" y="1089"/>
                    <a:pt x="558" y="53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7235246" y="2498003"/>
              <a:ext cx="650168" cy="923944"/>
            </a:xfrm>
            <a:custGeom>
              <a:avLst/>
              <a:gdLst/>
              <a:ahLst/>
              <a:cxnLst/>
              <a:rect l="l" t="t" r="r" b="b"/>
              <a:pathLst>
                <a:path w="9542" h="13560" extrusionOk="0">
                  <a:moveTo>
                    <a:pt x="6556" y="1"/>
                  </a:moveTo>
                  <a:cubicBezTo>
                    <a:pt x="6556" y="1"/>
                    <a:pt x="4324" y="29"/>
                    <a:pt x="3766" y="29"/>
                  </a:cubicBezTo>
                  <a:cubicBezTo>
                    <a:pt x="3209" y="29"/>
                    <a:pt x="1897" y="224"/>
                    <a:pt x="1897" y="224"/>
                  </a:cubicBezTo>
                  <a:cubicBezTo>
                    <a:pt x="1897" y="224"/>
                    <a:pt x="1479" y="3237"/>
                    <a:pt x="1172" y="6111"/>
                  </a:cubicBezTo>
                  <a:lnTo>
                    <a:pt x="0" y="12806"/>
                  </a:lnTo>
                  <a:cubicBezTo>
                    <a:pt x="0" y="12806"/>
                    <a:pt x="2288" y="13560"/>
                    <a:pt x="4938" y="13560"/>
                  </a:cubicBezTo>
                  <a:cubicBezTo>
                    <a:pt x="6473" y="13560"/>
                    <a:pt x="8091" y="13336"/>
                    <a:pt x="9542" y="12527"/>
                  </a:cubicBezTo>
                  <a:lnTo>
                    <a:pt x="7896" y="66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7383513" y="2492280"/>
              <a:ext cx="266213" cy="129393"/>
            </a:xfrm>
            <a:custGeom>
              <a:avLst/>
              <a:gdLst/>
              <a:ahLst/>
              <a:cxnLst/>
              <a:rect l="l" t="t" r="r" b="b"/>
              <a:pathLst>
                <a:path w="3907" h="1899" extrusionOk="0">
                  <a:moveTo>
                    <a:pt x="2232" y="1"/>
                  </a:moveTo>
                  <a:cubicBezTo>
                    <a:pt x="1005" y="1"/>
                    <a:pt x="0" y="140"/>
                    <a:pt x="0" y="140"/>
                  </a:cubicBezTo>
                  <a:cubicBezTo>
                    <a:pt x="0" y="140"/>
                    <a:pt x="168" y="1898"/>
                    <a:pt x="1869" y="1898"/>
                  </a:cubicBezTo>
                  <a:lnTo>
                    <a:pt x="1981" y="1898"/>
                  </a:lnTo>
                  <a:cubicBezTo>
                    <a:pt x="3767" y="1814"/>
                    <a:pt x="3906" y="113"/>
                    <a:pt x="3906" y="113"/>
                  </a:cubicBezTo>
                  <a:cubicBezTo>
                    <a:pt x="3320" y="1"/>
                    <a:pt x="2762" y="1"/>
                    <a:pt x="2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7670576" y="2699486"/>
              <a:ext cx="192011" cy="262466"/>
            </a:xfrm>
            <a:custGeom>
              <a:avLst/>
              <a:gdLst/>
              <a:ahLst/>
              <a:cxnLst/>
              <a:rect l="l" t="t" r="r" b="b"/>
              <a:pathLst>
                <a:path w="2818" h="3852" extrusionOk="0">
                  <a:moveTo>
                    <a:pt x="2818" y="1"/>
                  </a:moveTo>
                  <a:lnTo>
                    <a:pt x="0" y="1033"/>
                  </a:lnTo>
                  <a:cubicBezTo>
                    <a:pt x="0" y="1033"/>
                    <a:pt x="865" y="3851"/>
                    <a:pt x="1172" y="3851"/>
                  </a:cubicBezTo>
                  <a:lnTo>
                    <a:pt x="1172" y="3851"/>
                  </a:lnTo>
                  <a:cubicBezTo>
                    <a:pt x="1507" y="3823"/>
                    <a:pt x="2706" y="3600"/>
                    <a:pt x="2762" y="3544"/>
                  </a:cubicBezTo>
                  <a:cubicBezTo>
                    <a:pt x="2818" y="3460"/>
                    <a:pt x="2818" y="1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7571709" y="2492280"/>
              <a:ext cx="321336" cy="306142"/>
            </a:xfrm>
            <a:custGeom>
              <a:avLst/>
              <a:gdLst/>
              <a:ahLst/>
              <a:cxnLst/>
              <a:rect l="l" t="t" r="r" b="b"/>
              <a:pathLst>
                <a:path w="4716" h="4493" extrusionOk="0">
                  <a:moveTo>
                    <a:pt x="1981" y="1"/>
                  </a:moveTo>
                  <a:lnTo>
                    <a:pt x="1869" y="1"/>
                  </a:lnTo>
                  <a:cubicBezTo>
                    <a:pt x="0" y="113"/>
                    <a:pt x="475" y="3126"/>
                    <a:pt x="754" y="4297"/>
                  </a:cubicBezTo>
                  <a:cubicBezTo>
                    <a:pt x="1116" y="4409"/>
                    <a:pt x="1479" y="4493"/>
                    <a:pt x="1897" y="4493"/>
                  </a:cubicBezTo>
                  <a:cubicBezTo>
                    <a:pt x="2232" y="4493"/>
                    <a:pt x="2539" y="4437"/>
                    <a:pt x="2846" y="4353"/>
                  </a:cubicBezTo>
                  <a:cubicBezTo>
                    <a:pt x="3962" y="4018"/>
                    <a:pt x="4380" y="3823"/>
                    <a:pt x="4715" y="3433"/>
                  </a:cubicBezTo>
                  <a:cubicBezTo>
                    <a:pt x="4408" y="2484"/>
                    <a:pt x="3767" y="1"/>
                    <a:pt x="1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7623016" y="2726128"/>
              <a:ext cx="281408" cy="104659"/>
            </a:xfrm>
            <a:custGeom>
              <a:avLst/>
              <a:gdLst/>
              <a:ahLst/>
              <a:cxnLst/>
              <a:rect l="l" t="t" r="r" b="b"/>
              <a:pathLst>
                <a:path w="4130" h="1536" extrusionOk="0">
                  <a:moveTo>
                    <a:pt x="3962" y="1"/>
                  </a:moveTo>
                  <a:cubicBezTo>
                    <a:pt x="3600" y="363"/>
                    <a:pt x="3209" y="586"/>
                    <a:pt x="2093" y="921"/>
                  </a:cubicBezTo>
                  <a:cubicBezTo>
                    <a:pt x="1786" y="1005"/>
                    <a:pt x="1479" y="1061"/>
                    <a:pt x="1144" y="1061"/>
                  </a:cubicBezTo>
                  <a:cubicBezTo>
                    <a:pt x="726" y="1061"/>
                    <a:pt x="363" y="977"/>
                    <a:pt x="1" y="865"/>
                  </a:cubicBezTo>
                  <a:lnTo>
                    <a:pt x="1" y="865"/>
                  </a:lnTo>
                  <a:cubicBezTo>
                    <a:pt x="84" y="1144"/>
                    <a:pt x="112" y="1368"/>
                    <a:pt x="112" y="1368"/>
                  </a:cubicBezTo>
                  <a:cubicBezTo>
                    <a:pt x="112" y="1368"/>
                    <a:pt x="586" y="1535"/>
                    <a:pt x="1284" y="1535"/>
                  </a:cubicBezTo>
                  <a:cubicBezTo>
                    <a:pt x="2065" y="1535"/>
                    <a:pt x="3097" y="1312"/>
                    <a:pt x="4102" y="447"/>
                  </a:cubicBezTo>
                  <a:cubicBezTo>
                    <a:pt x="4130" y="419"/>
                    <a:pt x="4074" y="252"/>
                    <a:pt x="3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7107829" y="2212847"/>
              <a:ext cx="262398" cy="235824"/>
            </a:xfrm>
            <a:custGeom>
              <a:avLst/>
              <a:gdLst/>
              <a:ahLst/>
              <a:cxnLst/>
              <a:rect l="l" t="t" r="r" b="b"/>
              <a:pathLst>
                <a:path w="3851" h="3461" extrusionOk="0">
                  <a:moveTo>
                    <a:pt x="1647" y="1"/>
                  </a:moveTo>
                  <a:cubicBezTo>
                    <a:pt x="1228" y="1"/>
                    <a:pt x="866" y="140"/>
                    <a:pt x="587" y="419"/>
                  </a:cubicBezTo>
                  <a:cubicBezTo>
                    <a:pt x="1" y="1061"/>
                    <a:pt x="112" y="2121"/>
                    <a:pt x="838" y="2874"/>
                  </a:cubicBezTo>
                  <a:cubicBezTo>
                    <a:pt x="1256" y="3237"/>
                    <a:pt x="1731" y="3460"/>
                    <a:pt x="2233" y="3460"/>
                  </a:cubicBezTo>
                  <a:cubicBezTo>
                    <a:pt x="2651" y="3460"/>
                    <a:pt x="3042" y="3321"/>
                    <a:pt x="3265" y="3042"/>
                  </a:cubicBezTo>
                  <a:cubicBezTo>
                    <a:pt x="3851" y="2400"/>
                    <a:pt x="3767" y="1340"/>
                    <a:pt x="3042" y="587"/>
                  </a:cubicBezTo>
                  <a:cubicBezTo>
                    <a:pt x="2651" y="224"/>
                    <a:pt x="2121" y="1"/>
                    <a:pt x="1647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7700966" y="2229950"/>
              <a:ext cx="270029" cy="235824"/>
            </a:xfrm>
            <a:custGeom>
              <a:avLst/>
              <a:gdLst/>
              <a:ahLst/>
              <a:cxnLst/>
              <a:rect l="l" t="t" r="r" b="b"/>
              <a:pathLst>
                <a:path w="3963" h="3461" extrusionOk="0">
                  <a:moveTo>
                    <a:pt x="2288" y="1"/>
                  </a:moveTo>
                  <a:cubicBezTo>
                    <a:pt x="1814" y="1"/>
                    <a:pt x="1340" y="168"/>
                    <a:pt x="949" y="531"/>
                  </a:cubicBezTo>
                  <a:cubicBezTo>
                    <a:pt x="196" y="1228"/>
                    <a:pt x="0" y="2289"/>
                    <a:pt x="558" y="2958"/>
                  </a:cubicBezTo>
                  <a:cubicBezTo>
                    <a:pt x="837" y="3265"/>
                    <a:pt x="1256" y="3460"/>
                    <a:pt x="1674" y="3460"/>
                  </a:cubicBezTo>
                  <a:cubicBezTo>
                    <a:pt x="2121" y="3460"/>
                    <a:pt x="2623" y="3265"/>
                    <a:pt x="3013" y="2930"/>
                  </a:cubicBezTo>
                  <a:cubicBezTo>
                    <a:pt x="3767" y="2261"/>
                    <a:pt x="3962" y="1145"/>
                    <a:pt x="3404" y="475"/>
                  </a:cubicBezTo>
                  <a:cubicBezTo>
                    <a:pt x="3153" y="140"/>
                    <a:pt x="2734" y="1"/>
                    <a:pt x="2288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7178215" y="1849810"/>
              <a:ext cx="712923" cy="638789"/>
            </a:xfrm>
            <a:custGeom>
              <a:avLst/>
              <a:gdLst/>
              <a:ahLst/>
              <a:cxnLst/>
              <a:rect l="l" t="t" r="r" b="b"/>
              <a:pathLst>
                <a:path w="10463" h="9375" extrusionOk="0">
                  <a:moveTo>
                    <a:pt x="8426" y="0"/>
                  </a:moveTo>
                  <a:lnTo>
                    <a:pt x="2483" y="837"/>
                  </a:lnTo>
                  <a:cubicBezTo>
                    <a:pt x="1200" y="1562"/>
                    <a:pt x="279" y="2846"/>
                    <a:pt x="140" y="4241"/>
                  </a:cubicBezTo>
                  <a:cubicBezTo>
                    <a:pt x="0" y="5636"/>
                    <a:pt x="614" y="7086"/>
                    <a:pt x="1674" y="8007"/>
                  </a:cubicBezTo>
                  <a:cubicBezTo>
                    <a:pt x="2288" y="8509"/>
                    <a:pt x="3013" y="8900"/>
                    <a:pt x="3767" y="9067"/>
                  </a:cubicBezTo>
                  <a:cubicBezTo>
                    <a:pt x="4408" y="9207"/>
                    <a:pt x="5106" y="9374"/>
                    <a:pt x="5719" y="9374"/>
                  </a:cubicBezTo>
                  <a:cubicBezTo>
                    <a:pt x="6110" y="9374"/>
                    <a:pt x="6473" y="9346"/>
                    <a:pt x="6808" y="9207"/>
                  </a:cubicBezTo>
                  <a:cubicBezTo>
                    <a:pt x="8091" y="8705"/>
                    <a:pt x="9291" y="7338"/>
                    <a:pt x="9876" y="6194"/>
                  </a:cubicBezTo>
                  <a:cubicBezTo>
                    <a:pt x="10462" y="5022"/>
                    <a:pt x="10379" y="3543"/>
                    <a:pt x="10100" y="2316"/>
                  </a:cubicBezTo>
                  <a:cubicBezTo>
                    <a:pt x="10128" y="2288"/>
                    <a:pt x="10016" y="1004"/>
                    <a:pt x="8426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7429097" y="2431501"/>
              <a:ext cx="195895" cy="85581"/>
            </a:xfrm>
            <a:custGeom>
              <a:avLst/>
              <a:gdLst/>
              <a:ahLst/>
              <a:cxnLst/>
              <a:rect l="l" t="t" r="r" b="b"/>
              <a:pathLst>
                <a:path w="2875" h="1256" extrusionOk="0">
                  <a:moveTo>
                    <a:pt x="1" y="0"/>
                  </a:moveTo>
                  <a:lnTo>
                    <a:pt x="1" y="1116"/>
                  </a:lnTo>
                  <a:cubicBezTo>
                    <a:pt x="419" y="1228"/>
                    <a:pt x="866" y="1256"/>
                    <a:pt x="1312" y="1256"/>
                  </a:cubicBezTo>
                  <a:cubicBezTo>
                    <a:pt x="1814" y="1256"/>
                    <a:pt x="2316" y="1228"/>
                    <a:pt x="2819" y="1088"/>
                  </a:cubicBezTo>
                  <a:lnTo>
                    <a:pt x="2874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7431005" y="2505635"/>
              <a:ext cx="192080" cy="79925"/>
            </a:xfrm>
            <a:custGeom>
              <a:avLst/>
              <a:gdLst/>
              <a:ahLst/>
              <a:cxnLst/>
              <a:rect l="l" t="t" r="r" b="b"/>
              <a:pathLst>
                <a:path w="2819" h="1173" extrusionOk="0">
                  <a:moveTo>
                    <a:pt x="2819" y="0"/>
                  </a:moveTo>
                  <a:cubicBezTo>
                    <a:pt x="2344" y="112"/>
                    <a:pt x="1814" y="168"/>
                    <a:pt x="1312" y="168"/>
                  </a:cubicBezTo>
                  <a:cubicBezTo>
                    <a:pt x="866" y="168"/>
                    <a:pt x="419" y="140"/>
                    <a:pt x="1" y="28"/>
                  </a:cubicBezTo>
                  <a:lnTo>
                    <a:pt x="1" y="28"/>
                  </a:lnTo>
                  <a:lnTo>
                    <a:pt x="1" y="502"/>
                  </a:lnTo>
                  <a:cubicBezTo>
                    <a:pt x="1" y="502"/>
                    <a:pt x="168" y="1144"/>
                    <a:pt x="1424" y="1172"/>
                  </a:cubicBezTo>
                  <a:lnTo>
                    <a:pt x="1451" y="1172"/>
                  </a:lnTo>
                  <a:cubicBezTo>
                    <a:pt x="2540" y="1172"/>
                    <a:pt x="2707" y="558"/>
                    <a:pt x="2707" y="558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7183870" y="2203376"/>
              <a:ext cx="152151" cy="171161"/>
            </a:xfrm>
            <a:custGeom>
              <a:avLst/>
              <a:gdLst/>
              <a:ahLst/>
              <a:cxnLst/>
              <a:rect l="l" t="t" r="r" b="b"/>
              <a:pathLst>
                <a:path w="2233" h="2512" extrusionOk="0">
                  <a:moveTo>
                    <a:pt x="1452" y="0"/>
                  </a:moveTo>
                  <a:cubicBezTo>
                    <a:pt x="866" y="0"/>
                    <a:pt x="1" y="168"/>
                    <a:pt x="29" y="1256"/>
                  </a:cubicBezTo>
                  <a:cubicBezTo>
                    <a:pt x="57" y="2121"/>
                    <a:pt x="559" y="2511"/>
                    <a:pt x="1117" y="2511"/>
                  </a:cubicBezTo>
                  <a:cubicBezTo>
                    <a:pt x="1563" y="2511"/>
                    <a:pt x="2010" y="2232"/>
                    <a:pt x="2233" y="1758"/>
                  </a:cubicBezTo>
                  <a:lnTo>
                    <a:pt x="1982" y="84"/>
                  </a:lnTo>
                  <a:cubicBezTo>
                    <a:pt x="1982" y="56"/>
                    <a:pt x="1786" y="0"/>
                    <a:pt x="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7204789" y="2241397"/>
              <a:ext cx="114130" cy="91304"/>
            </a:xfrm>
            <a:custGeom>
              <a:avLst/>
              <a:gdLst/>
              <a:ahLst/>
              <a:cxnLst/>
              <a:rect l="l" t="t" r="r" b="b"/>
              <a:pathLst>
                <a:path w="1675" h="1340" extrusionOk="0">
                  <a:moveTo>
                    <a:pt x="698" y="0"/>
                  </a:moveTo>
                  <a:cubicBezTo>
                    <a:pt x="642" y="0"/>
                    <a:pt x="559" y="0"/>
                    <a:pt x="503" y="28"/>
                  </a:cubicBezTo>
                  <a:cubicBezTo>
                    <a:pt x="168" y="140"/>
                    <a:pt x="1" y="447"/>
                    <a:pt x="1" y="502"/>
                  </a:cubicBezTo>
                  <a:lnTo>
                    <a:pt x="1" y="530"/>
                  </a:lnTo>
                  <a:lnTo>
                    <a:pt x="1" y="530"/>
                  </a:lnTo>
                  <a:lnTo>
                    <a:pt x="29" y="530"/>
                  </a:lnTo>
                  <a:cubicBezTo>
                    <a:pt x="29" y="530"/>
                    <a:pt x="224" y="223"/>
                    <a:pt x="503" y="112"/>
                  </a:cubicBezTo>
                  <a:cubicBezTo>
                    <a:pt x="559" y="84"/>
                    <a:pt x="587" y="84"/>
                    <a:pt x="670" y="84"/>
                  </a:cubicBezTo>
                  <a:cubicBezTo>
                    <a:pt x="810" y="84"/>
                    <a:pt x="921" y="112"/>
                    <a:pt x="1061" y="168"/>
                  </a:cubicBezTo>
                  <a:cubicBezTo>
                    <a:pt x="1619" y="502"/>
                    <a:pt x="1368" y="1284"/>
                    <a:pt x="1340" y="1284"/>
                  </a:cubicBezTo>
                  <a:cubicBezTo>
                    <a:pt x="1340" y="1284"/>
                    <a:pt x="1340" y="1339"/>
                    <a:pt x="1368" y="1339"/>
                  </a:cubicBezTo>
                  <a:lnTo>
                    <a:pt x="1368" y="1339"/>
                  </a:lnTo>
                  <a:cubicBezTo>
                    <a:pt x="1368" y="1339"/>
                    <a:pt x="1396" y="1339"/>
                    <a:pt x="1396" y="1284"/>
                  </a:cubicBezTo>
                  <a:cubicBezTo>
                    <a:pt x="1396" y="1284"/>
                    <a:pt x="1675" y="419"/>
                    <a:pt x="1089" y="112"/>
                  </a:cubicBezTo>
                  <a:cubicBezTo>
                    <a:pt x="949" y="28"/>
                    <a:pt x="810" y="0"/>
                    <a:pt x="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7240901" y="2275602"/>
              <a:ext cx="68546" cy="19078"/>
            </a:xfrm>
            <a:custGeom>
              <a:avLst/>
              <a:gdLst/>
              <a:ahLst/>
              <a:cxnLst/>
              <a:rect l="l" t="t" r="r" b="b"/>
              <a:pathLst>
                <a:path w="1006" h="280" extrusionOk="0">
                  <a:moveTo>
                    <a:pt x="559" y="0"/>
                  </a:moveTo>
                  <a:cubicBezTo>
                    <a:pt x="252" y="0"/>
                    <a:pt x="1" y="196"/>
                    <a:pt x="1" y="224"/>
                  </a:cubicBezTo>
                  <a:lnTo>
                    <a:pt x="1" y="279"/>
                  </a:lnTo>
                  <a:lnTo>
                    <a:pt x="29" y="279"/>
                  </a:lnTo>
                  <a:lnTo>
                    <a:pt x="57" y="279"/>
                  </a:lnTo>
                  <a:cubicBezTo>
                    <a:pt x="57" y="279"/>
                    <a:pt x="308" y="56"/>
                    <a:pt x="587" y="56"/>
                  </a:cubicBezTo>
                  <a:cubicBezTo>
                    <a:pt x="698" y="56"/>
                    <a:pt x="838" y="84"/>
                    <a:pt x="949" y="196"/>
                  </a:cubicBezTo>
                  <a:lnTo>
                    <a:pt x="977" y="196"/>
                  </a:lnTo>
                  <a:lnTo>
                    <a:pt x="1005" y="196"/>
                  </a:lnTo>
                  <a:lnTo>
                    <a:pt x="1005" y="168"/>
                  </a:lnTo>
                  <a:cubicBezTo>
                    <a:pt x="810" y="28"/>
                    <a:pt x="698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7231430" y="1821260"/>
              <a:ext cx="602676" cy="665431"/>
            </a:xfrm>
            <a:custGeom>
              <a:avLst/>
              <a:gdLst/>
              <a:ahLst/>
              <a:cxnLst/>
              <a:rect l="l" t="t" r="r" b="b"/>
              <a:pathLst>
                <a:path w="8845" h="9766" extrusionOk="0">
                  <a:moveTo>
                    <a:pt x="3795" y="1"/>
                  </a:moveTo>
                  <a:cubicBezTo>
                    <a:pt x="1814" y="1"/>
                    <a:pt x="530" y="865"/>
                    <a:pt x="196" y="2400"/>
                  </a:cubicBezTo>
                  <a:cubicBezTo>
                    <a:pt x="196" y="2400"/>
                    <a:pt x="0" y="3934"/>
                    <a:pt x="196" y="6278"/>
                  </a:cubicBezTo>
                  <a:cubicBezTo>
                    <a:pt x="391" y="8063"/>
                    <a:pt x="1674" y="9765"/>
                    <a:pt x="3822" y="9765"/>
                  </a:cubicBezTo>
                  <a:lnTo>
                    <a:pt x="3934" y="9765"/>
                  </a:lnTo>
                  <a:cubicBezTo>
                    <a:pt x="6027" y="9682"/>
                    <a:pt x="8091" y="8677"/>
                    <a:pt x="8482" y="5720"/>
                  </a:cubicBezTo>
                  <a:cubicBezTo>
                    <a:pt x="8844" y="2763"/>
                    <a:pt x="7728" y="531"/>
                    <a:pt x="5022" y="84"/>
                  </a:cubicBezTo>
                  <a:cubicBezTo>
                    <a:pt x="4604" y="29"/>
                    <a:pt x="4213" y="1"/>
                    <a:pt x="3795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7733263" y="2089314"/>
              <a:ext cx="104659" cy="266213"/>
            </a:xfrm>
            <a:custGeom>
              <a:avLst/>
              <a:gdLst/>
              <a:ahLst/>
              <a:cxnLst/>
              <a:rect l="l" t="t" r="r" b="b"/>
              <a:pathLst>
                <a:path w="1536" h="3907" extrusionOk="0">
                  <a:moveTo>
                    <a:pt x="866" y="28"/>
                  </a:moveTo>
                  <a:cubicBezTo>
                    <a:pt x="698" y="28"/>
                    <a:pt x="503" y="112"/>
                    <a:pt x="447" y="279"/>
                  </a:cubicBezTo>
                  <a:lnTo>
                    <a:pt x="168" y="391"/>
                  </a:lnTo>
                  <a:cubicBezTo>
                    <a:pt x="1" y="865"/>
                    <a:pt x="1" y="1423"/>
                    <a:pt x="84" y="1925"/>
                  </a:cubicBezTo>
                  <a:cubicBezTo>
                    <a:pt x="168" y="2316"/>
                    <a:pt x="280" y="2679"/>
                    <a:pt x="363" y="3041"/>
                  </a:cubicBezTo>
                  <a:cubicBezTo>
                    <a:pt x="447" y="3237"/>
                    <a:pt x="503" y="3460"/>
                    <a:pt x="559" y="3655"/>
                  </a:cubicBezTo>
                  <a:cubicBezTo>
                    <a:pt x="587" y="3767"/>
                    <a:pt x="614" y="3878"/>
                    <a:pt x="726" y="3906"/>
                  </a:cubicBezTo>
                  <a:lnTo>
                    <a:pt x="754" y="3906"/>
                  </a:lnTo>
                  <a:cubicBezTo>
                    <a:pt x="893" y="3906"/>
                    <a:pt x="977" y="3767"/>
                    <a:pt x="1005" y="3627"/>
                  </a:cubicBezTo>
                  <a:cubicBezTo>
                    <a:pt x="1256" y="2846"/>
                    <a:pt x="1424" y="2009"/>
                    <a:pt x="1479" y="1228"/>
                  </a:cubicBezTo>
                  <a:cubicBezTo>
                    <a:pt x="1479" y="977"/>
                    <a:pt x="1535" y="754"/>
                    <a:pt x="1451" y="530"/>
                  </a:cubicBezTo>
                  <a:cubicBezTo>
                    <a:pt x="1396" y="307"/>
                    <a:pt x="1256" y="112"/>
                    <a:pt x="1033" y="0"/>
                  </a:cubicBezTo>
                  <a:cubicBezTo>
                    <a:pt x="1005" y="84"/>
                    <a:pt x="921" y="28"/>
                    <a:pt x="866" y="28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7565985" y="2241397"/>
              <a:ext cx="34273" cy="43744"/>
            </a:xfrm>
            <a:custGeom>
              <a:avLst/>
              <a:gdLst/>
              <a:ahLst/>
              <a:cxnLst/>
              <a:rect l="l" t="t" r="r" b="b"/>
              <a:pathLst>
                <a:path w="503" h="642" extrusionOk="0">
                  <a:moveTo>
                    <a:pt x="252" y="0"/>
                  </a:moveTo>
                  <a:lnTo>
                    <a:pt x="252" y="0"/>
                  </a:lnTo>
                  <a:cubicBezTo>
                    <a:pt x="112" y="0"/>
                    <a:pt x="1" y="168"/>
                    <a:pt x="1" y="363"/>
                  </a:cubicBezTo>
                  <a:cubicBezTo>
                    <a:pt x="1" y="530"/>
                    <a:pt x="140" y="642"/>
                    <a:pt x="252" y="642"/>
                  </a:cubicBezTo>
                  <a:lnTo>
                    <a:pt x="252" y="642"/>
                  </a:lnTo>
                  <a:cubicBezTo>
                    <a:pt x="391" y="642"/>
                    <a:pt x="503" y="447"/>
                    <a:pt x="447" y="279"/>
                  </a:cubicBezTo>
                  <a:cubicBezTo>
                    <a:pt x="503" y="112"/>
                    <a:pt x="391" y="0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7375882" y="2241397"/>
              <a:ext cx="34273" cy="43744"/>
            </a:xfrm>
            <a:custGeom>
              <a:avLst/>
              <a:gdLst/>
              <a:ahLst/>
              <a:cxnLst/>
              <a:rect l="l" t="t" r="r" b="b"/>
              <a:pathLst>
                <a:path w="503" h="642" extrusionOk="0">
                  <a:moveTo>
                    <a:pt x="252" y="0"/>
                  </a:moveTo>
                  <a:cubicBezTo>
                    <a:pt x="252" y="0"/>
                    <a:pt x="224" y="0"/>
                    <a:pt x="252" y="0"/>
                  </a:cubicBezTo>
                  <a:cubicBezTo>
                    <a:pt x="112" y="0"/>
                    <a:pt x="1" y="168"/>
                    <a:pt x="1" y="363"/>
                  </a:cubicBezTo>
                  <a:cubicBezTo>
                    <a:pt x="1" y="530"/>
                    <a:pt x="140" y="642"/>
                    <a:pt x="252" y="642"/>
                  </a:cubicBezTo>
                  <a:lnTo>
                    <a:pt x="252" y="642"/>
                  </a:lnTo>
                  <a:cubicBezTo>
                    <a:pt x="391" y="642"/>
                    <a:pt x="503" y="447"/>
                    <a:pt x="447" y="279"/>
                  </a:cubicBezTo>
                  <a:cubicBezTo>
                    <a:pt x="503" y="112"/>
                    <a:pt x="363" y="0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7577364" y="2285073"/>
              <a:ext cx="152151" cy="81833"/>
            </a:xfrm>
            <a:custGeom>
              <a:avLst/>
              <a:gdLst/>
              <a:ahLst/>
              <a:cxnLst/>
              <a:rect l="l" t="t" r="r" b="b"/>
              <a:pathLst>
                <a:path w="2233" h="1201" extrusionOk="0">
                  <a:moveTo>
                    <a:pt x="1480" y="1"/>
                  </a:moveTo>
                  <a:cubicBezTo>
                    <a:pt x="1312" y="1"/>
                    <a:pt x="1173" y="29"/>
                    <a:pt x="950" y="57"/>
                  </a:cubicBezTo>
                  <a:cubicBezTo>
                    <a:pt x="392" y="224"/>
                    <a:pt x="1" y="615"/>
                    <a:pt x="113" y="894"/>
                  </a:cubicBezTo>
                  <a:cubicBezTo>
                    <a:pt x="196" y="1117"/>
                    <a:pt x="419" y="1201"/>
                    <a:pt x="782" y="1201"/>
                  </a:cubicBezTo>
                  <a:cubicBezTo>
                    <a:pt x="950" y="1201"/>
                    <a:pt x="1117" y="1173"/>
                    <a:pt x="1312" y="1145"/>
                  </a:cubicBezTo>
                  <a:cubicBezTo>
                    <a:pt x="1870" y="950"/>
                    <a:pt x="2233" y="615"/>
                    <a:pt x="2149" y="308"/>
                  </a:cubicBezTo>
                  <a:cubicBezTo>
                    <a:pt x="2065" y="85"/>
                    <a:pt x="1814" y="1"/>
                    <a:pt x="1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7571709" y="2157724"/>
              <a:ext cx="98868" cy="49536"/>
            </a:xfrm>
            <a:custGeom>
              <a:avLst/>
              <a:gdLst/>
              <a:ahLst/>
              <a:cxnLst/>
              <a:rect l="l" t="t" r="r" b="b"/>
              <a:pathLst>
                <a:path w="1451" h="727" extrusionOk="0">
                  <a:moveTo>
                    <a:pt x="335" y="1"/>
                  </a:moveTo>
                  <a:cubicBezTo>
                    <a:pt x="196" y="1"/>
                    <a:pt x="140" y="84"/>
                    <a:pt x="56" y="140"/>
                  </a:cubicBezTo>
                  <a:cubicBezTo>
                    <a:pt x="0" y="280"/>
                    <a:pt x="140" y="447"/>
                    <a:pt x="447" y="615"/>
                  </a:cubicBezTo>
                  <a:cubicBezTo>
                    <a:pt x="642" y="670"/>
                    <a:pt x="837" y="726"/>
                    <a:pt x="977" y="726"/>
                  </a:cubicBezTo>
                  <a:cubicBezTo>
                    <a:pt x="1060" y="726"/>
                    <a:pt x="1144" y="698"/>
                    <a:pt x="1200" y="642"/>
                  </a:cubicBezTo>
                  <a:cubicBezTo>
                    <a:pt x="1200" y="642"/>
                    <a:pt x="1451" y="391"/>
                    <a:pt x="865" y="140"/>
                  </a:cubicBezTo>
                  <a:cubicBezTo>
                    <a:pt x="642" y="29"/>
                    <a:pt x="475" y="1"/>
                    <a:pt x="335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7299840" y="2315531"/>
              <a:ext cx="148335" cy="76110"/>
            </a:xfrm>
            <a:custGeom>
              <a:avLst/>
              <a:gdLst/>
              <a:ahLst/>
              <a:cxnLst/>
              <a:rect l="l" t="t" r="r" b="b"/>
              <a:pathLst>
                <a:path w="2177" h="1117" extrusionOk="0">
                  <a:moveTo>
                    <a:pt x="949" y="0"/>
                  </a:moveTo>
                  <a:cubicBezTo>
                    <a:pt x="447" y="0"/>
                    <a:pt x="84" y="168"/>
                    <a:pt x="29" y="447"/>
                  </a:cubicBezTo>
                  <a:cubicBezTo>
                    <a:pt x="1" y="754"/>
                    <a:pt x="447" y="1033"/>
                    <a:pt x="1005" y="1116"/>
                  </a:cubicBezTo>
                  <a:lnTo>
                    <a:pt x="1228" y="1116"/>
                  </a:lnTo>
                  <a:cubicBezTo>
                    <a:pt x="1703" y="1116"/>
                    <a:pt x="2093" y="921"/>
                    <a:pt x="2121" y="642"/>
                  </a:cubicBezTo>
                  <a:cubicBezTo>
                    <a:pt x="2177" y="335"/>
                    <a:pt x="1703" y="28"/>
                    <a:pt x="1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7307472" y="2167263"/>
              <a:ext cx="95120" cy="55191"/>
            </a:xfrm>
            <a:custGeom>
              <a:avLst/>
              <a:gdLst/>
              <a:ahLst/>
              <a:cxnLst/>
              <a:rect l="l" t="t" r="r" b="b"/>
              <a:pathLst>
                <a:path w="1396" h="810" extrusionOk="0">
                  <a:moveTo>
                    <a:pt x="1088" y="0"/>
                  </a:moveTo>
                  <a:cubicBezTo>
                    <a:pt x="977" y="0"/>
                    <a:pt x="754" y="84"/>
                    <a:pt x="475" y="251"/>
                  </a:cubicBezTo>
                  <a:cubicBezTo>
                    <a:pt x="0" y="558"/>
                    <a:pt x="279" y="781"/>
                    <a:pt x="279" y="781"/>
                  </a:cubicBezTo>
                  <a:cubicBezTo>
                    <a:pt x="307" y="809"/>
                    <a:pt x="391" y="809"/>
                    <a:pt x="447" y="809"/>
                  </a:cubicBezTo>
                  <a:cubicBezTo>
                    <a:pt x="586" y="809"/>
                    <a:pt x="754" y="754"/>
                    <a:pt x="1005" y="586"/>
                  </a:cubicBezTo>
                  <a:cubicBezTo>
                    <a:pt x="1284" y="419"/>
                    <a:pt x="1395" y="223"/>
                    <a:pt x="1284" y="112"/>
                  </a:cubicBezTo>
                  <a:cubicBezTo>
                    <a:pt x="1256" y="56"/>
                    <a:pt x="1172" y="0"/>
                    <a:pt x="1088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7727539" y="2165355"/>
              <a:ext cx="163598" cy="176817"/>
            </a:xfrm>
            <a:custGeom>
              <a:avLst/>
              <a:gdLst/>
              <a:ahLst/>
              <a:cxnLst/>
              <a:rect l="l" t="t" r="r" b="b"/>
              <a:pathLst>
                <a:path w="2401" h="2595" extrusionOk="0">
                  <a:moveTo>
                    <a:pt x="977" y="0"/>
                  </a:moveTo>
                  <a:cubicBezTo>
                    <a:pt x="447" y="0"/>
                    <a:pt x="1" y="419"/>
                    <a:pt x="1" y="419"/>
                  </a:cubicBezTo>
                  <a:lnTo>
                    <a:pt x="140" y="2316"/>
                  </a:lnTo>
                  <a:cubicBezTo>
                    <a:pt x="364" y="2483"/>
                    <a:pt x="643" y="2595"/>
                    <a:pt x="866" y="2595"/>
                  </a:cubicBezTo>
                  <a:cubicBezTo>
                    <a:pt x="1647" y="2595"/>
                    <a:pt x="2400" y="1814"/>
                    <a:pt x="1898" y="726"/>
                  </a:cubicBezTo>
                  <a:cubicBezTo>
                    <a:pt x="1647" y="168"/>
                    <a:pt x="1284" y="0"/>
                    <a:pt x="977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7733263" y="2199561"/>
              <a:ext cx="104659" cy="106499"/>
            </a:xfrm>
            <a:custGeom>
              <a:avLst/>
              <a:gdLst/>
              <a:ahLst/>
              <a:cxnLst/>
              <a:rect l="l" t="t" r="r" b="b"/>
              <a:pathLst>
                <a:path w="1536" h="1563" extrusionOk="0">
                  <a:moveTo>
                    <a:pt x="1005" y="1"/>
                  </a:moveTo>
                  <a:lnTo>
                    <a:pt x="866" y="1"/>
                  </a:lnTo>
                  <a:cubicBezTo>
                    <a:pt x="642" y="28"/>
                    <a:pt x="475" y="168"/>
                    <a:pt x="363" y="335"/>
                  </a:cubicBezTo>
                  <a:cubicBezTo>
                    <a:pt x="1" y="921"/>
                    <a:pt x="642" y="1507"/>
                    <a:pt x="642" y="1563"/>
                  </a:cubicBezTo>
                  <a:lnTo>
                    <a:pt x="698" y="1563"/>
                  </a:lnTo>
                  <a:lnTo>
                    <a:pt x="698" y="1563"/>
                  </a:lnTo>
                  <a:lnTo>
                    <a:pt x="698" y="1563"/>
                  </a:lnTo>
                  <a:lnTo>
                    <a:pt x="698" y="1507"/>
                  </a:lnTo>
                  <a:cubicBezTo>
                    <a:pt x="698" y="1507"/>
                    <a:pt x="56" y="921"/>
                    <a:pt x="447" y="419"/>
                  </a:cubicBezTo>
                  <a:cubicBezTo>
                    <a:pt x="587" y="224"/>
                    <a:pt x="726" y="84"/>
                    <a:pt x="893" y="56"/>
                  </a:cubicBezTo>
                  <a:lnTo>
                    <a:pt x="1005" y="56"/>
                  </a:lnTo>
                  <a:cubicBezTo>
                    <a:pt x="1284" y="56"/>
                    <a:pt x="1479" y="196"/>
                    <a:pt x="1479" y="196"/>
                  </a:cubicBezTo>
                  <a:lnTo>
                    <a:pt x="1479" y="196"/>
                  </a:lnTo>
                  <a:lnTo>
                    <a:pt x="1535" y="196"/>
                  </a:lnTo>
                  <a:lnTo>
                    <a:pt x="1535" y="168"/>
                  </a:lnTo>
                  <a:cubicBezTo>
                    <a:pt x="1479" y="112"/>
                    <a:pt x="1284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7752273" y="2239489"/>
              <a:ext cx="62823" cy="28550"/>
            </a:xfrm>
            <a:custGeom>
              <a:avLst/>
              <a:gdLst/>
              <a:ahLst/>
              <a:cxnLst/>
              <a:rect l="l" t="t" r="r" b="b"/>
              <a:pathLst>
                <a:path w="922" h="419" extrusionOk="0">
                  <a:moveTo>
                    <a:pt x="642" y="0"/>
                  </a:moveTo>
                  <a:cubicBezTo>
                    <a:pt x="447" y="0"/>
                    <a:pt x="140" y="56"/>
                    <a:pt x="1" y="391"/>
                  </a:cubicBezTo>
                  <a:cubicBezTo>
                    <a:pt x="1" y="391"/>
                    <a:pt x="1" y="419"/>
                    <a:pt x="29" y="419"/>
                  </a:cubicBezTo>
                  <a:lnTo>
                    <a:pt x="29" y="419"/>
                  </a:lnTo>
                  <a:cubicBezTo>
                    <a:pt x="29" y="419"/>
                    <a:pt x="56" y="419"/>
                    <a:pt x="56" y="391"/>
                  </a:cubicBezTo>
                  <a:cubicBezTo>
                    <a:pt x="168" y="112"/>
                    <a:pt x="447" y="28"/>
                    <a:pt x="642" y="28"/>
                  </a:cubicBezTo>
                  <a:cubicBezTo>
                    <a:pt x="754" y="28"/>
                    <a:pt x="866" y="56"/>
                    <a:pt x="866" y="56"/>
                  </a:cubicBezTo>
                  <a:lnTo>
                    <a:pt x="893" y="56"/>
                  </a:lnTo>
                  <a:lnTo>
                    <a:pt x="921" y="28"/>
                  </a:lnTo>
                  <a:cubicBezTo>
                    <a:pt x="921" y="28"/>
                    <a:pt x="921" y="0"/>
                    <a:pt x="893" y="0"/>
                  </a:cubicBezTo>
                  <a:cubicBezTo>
                    <a:pt x="866" y="28"/>
                    <a:pt x="782" y="0"/>
                    <a:pt x="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7434821" y="2190089"/>
              <a:ext cx="72294" cy="136888"/>
            </a:xfrm>
            <a:custGeom>
              <a:avLst/>
              <a:gdLst/>
              <a:ahLst/>
              <a:cxnLst/>
              <a:rect l="l" t="t" r="r" b="b"/>
              <a:pathLst>
                <a:path w="1061" h="2009" extrusionOk="0">
                  <a:moveTo>
                    <a:pt x="921" y="0"/>
                  </a:moveTo>
                  <a:lnTo>
                    <a:pt x="921" y="0"/>
                  </a:lnTo>
                  <a:lnTo>
                    <a:pt x="837" y="0"/>
                  </a:lnTo>
                  <a:lnTo>
                    <a:pt x="837" y="0"/>
                  </a:lnTo>
                  <a:cubicBezTo>
                    <a:pt x="921" y="474"/>
                    <a:pt x="949" y="1004"/>
                    <a:pt x="921" y="1116"/>
                  </a:cubicBezTo>
                  <a:cubicBezTo>
                    <a:pt x="893" y="1172"/>
                    <a:pt x="810" y="1200"/>
                    <a:pt x="754" y="1200"/>
                  </a:cubicBezTo>
                  <a:cubicBezTo>
                    <a:pt x="670" y="1200"/>
                    <a:pt x="559" y="1172"/>
                    <a:pt x="475" y="1144"/>
                  </a:cubicBezTo>
                  <a:lnTo>
                    <a:pt x="419" y="1144"/>
                  </a:lnTo>
                  <a:cubicBezTo>
                    <a:pt x="391" y="1144"/>
                    <a:pt x="363" y="1116"/>
                    <a:pt x="280" y="1116"/>
                  </a:cubicBezTo>
                  <a:cubicBezTo>
                    <a:pt x="224" y="1116"/>
                    <a:pt x="140" y="1144"/>
                    <a:pt x="112" y="1172"/>
                  </a:cubicBezTo>
                  <a:cubicBezTo>
                    <a:pt x="1" y="1311"/>
                    <a:pt x="1" y="1562"/>
                    <a:pt x="112" y="1730"/>
                  </a:cubicBezTo>
                  <a:cubicBezTo>
                    <a:pt x="224" y="1953"/>
                    <a:pt x="475" y="2009"/>
                    <a:pt x="475" y="2009"/>
                  </a:cubicBezTo>
                  <a:lnTo>
                    <a:pt x="475" y="2009"/>
                  </a:lnTo>
                  <a:lnTo>
                    <a:pt x="503" y="2009"/>
                  </a:lnTo>
                  <a:cubicBezTo>
                    <a:pt x="503" y="2009"/>
                    <a:pt x="503" y="1981"/>
                    <a:pt x="475" y="1981"/>
                  </a:cubicBezTo>
                  <a:cubicBezTo>
                    <a:pt x="475" y="1981"/>
                    <a:pt x="252" y="1897"/>
                    <a:pt x="112" y="1730"/>
                  </a:cubicBezTo>
                  <a:cubicBezTo>
                    <a:pt x="56" y="1590"/>
                    <a:pt x="56" y="1339"/>
                    <a:pt x="112" y="1255"/>
                  </a:cubicBezTo>
                  <a:cubicBezTo>
                    <a:pt x="140" y="1200"/>
                    <a:pt x="196" y="1172"/>
                    <a:pt x="252" y="1172"/>
                  </a:cubicBezTo>
                  <a:cubicBezTo>
                    <a:pt x="280" y="1172"/>
                    <a:pt x="335" y="1172"/>
                    <a:pt x="363" y="1200"/>
                  </a:cubicBezTo>
                  <a:lnTo>
                    <a:pt x="363" y="1200"/>
                  </a:lnTo>
                  <a:cubicBezTo>
                    <a:pt x="503" y="1283"/>
                    <a:pt x="614" y="1283"/>
                    <a:pt x="670" y="1283"/>
                  </a:cubicBezTo>
                  <a:cubicBezTo>
                    <a:pt x="810" y="1283"/>
                    <a:pt x="893" y="1200"/>
                    <a:pt x="921" y="1144"/>
                  </a:cubicBezTo>
                  <a:cubicBezTo>
                    <a:pt x="1061" y="1004"/>
                    <a:pt x="977" y="446"/>
                    <a:pt x="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7508954" y="2317439"/>
              <a:ext cx="28618" cy="49468"/>
            </a:xfrm>
            <a:custGeom>
              <a:avLst/>
              <a:gdLst/>
              <a:ahLst/>
              <a:cxnLst/>
              <a:rect l="l" t="t" r="r" b="b"/>
              <a:pathLst>
                <a:path w="420" h="726" extrusionOk="0">
                  <a:moveTo>
                    <a:pt x="280" y="0"/>
                  </a:moveTo>
                  <a:cubicBezTo>
                    <a:pt x="252" y="0"/>
                    <a:pt x="252" y="0"/>
                    <a:pt x="224" y="28"/>
                  </a:cubicBezTo>
                  <a:cubicBezTo>
                    <a:pt x="168" y="84"/>
                    <a:pt x="140" y="84"/>
                    <a:pt x="140" y="112"/>
                  </a:cubicBezTo>
                  <a:cubicBezTo>
                    <a:pt x="28" y="279"/>
                    <a:pt x="1" y="530"/>
                    <a:pt x="112" y="726"/>
                  </a:cubicBezTo>
                  <a:lnTo>
                    <a:pt x="112" y="726"/>
                  </a:lnTo>
                  <a:lnTo>
                    <a:pt x="112" y="726"/>
                  </a:lnTo>
                  <a:cubicBezTo>
                    <a:pt x="112" y="726"/>
                    <a:pt x="363" y="586"/>
                    <a:pt x="419" y="502"/>
                  </a:cubicBezTo>
                  <a:cubicBezTo>
                    <a:pt x="419" y="502"/>
                    <a:pt x="391" y="307"/>
                    <a:pt x="391" y="140"/>
                  </a:cubicBezTo>
                  <a:cubicBezTo>
                    <a:pt x="391" y="112"/>
                    <a:pt x="391" y="84"/>
                    <a:pt x="335" y="28"/>
                  </a:cubicBezTo>
                  <a:cubicBezTo>
                    <a:pt x="307" y="28"/>
                    <a:pt x="307" y="0"/>
                    <a:pt x="280" y="0"/>
                  </a:cubicBezTo>
                  <a:close/>
                </a:path>
              </a:pathLst>
            </a:custGeom>
            <a:solidFill>
              <a:srgbClr val="CA5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7472841" y="2338357"/>
              <a:ext cx="76110" cy="36181"/>
            </a:xfrm>
            <a:custGeom>
              <a:avLst/>
              <a:gdLst/>
              <a:ahLst/>
              <a:cxnLst/>
              <a:rect l="l" t="t" r="r" b="b"/>
              <a:pathLst>
                <a:path w="1117" h="531" extrusionOk="0">
                  <a:moveTo>
                    <a:pt x="1089" y="0"/>
                  </a:moveTo>
                  <a:cubicBezTo>
                    <a:pt x="1061" y="0"/>
                    <a:pt x="1061" y="0"/>
                    <a:pt x="1089" y="0"/>
                  </a:cubicBezTo>
                  <a:cubicBezTo>
                    <a:pt x="1061" y="56"/>
                    <a:pt x="782" y="474"/>
                    <a:pt x="335" y="474"/>
                  </a:cubicBezTo>
                  <a:cubicBezTo>
                    <a:pt x="252" y="474"/>
                    <a:pt x="140" y="474"/>
                    <a:pt x="56" y="419"/>
                  </a:cubicBezTo>
                  <a:lnTo>
                    <a:pt x="56" y="419"/>
                  </a:lnTo>
                  <a:cubicBezTo>
                    <a:pt x="56" y="419"/>
                    <a:pt x="1" y="419"/>
                    <a:pt x="1" y="474"/>
                  </a:cubicBezTo>
                  <a:cubicBezTo>
                    <a:pt x="1" y="502"/>
                    <a:pt x="1" y="502"/>
                    <a:pt x="56" y="502"/>
                  </a:cubicBezTo>
                  <a:cubicBezTo>
                    <a:pt x="140" y="530"/>
                    <a:pt x="252" y="530"/>
                    <a:pt x="335" y="530"/>
                  </a:cubicBezTo>
                  <a:cubicBezTo>
                    <a:pt x="810" y="530"/>
                    <a:pt x="1116" y="56"/>
                    <a:pt x="1116" y="56"/>
                  </a:cubicBezTo>
                  <a:cubicBezTo>
                    <a:pt x="1116" y="56"/>
                    <a:pt x="111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7126839" y="1804158"/>
              <a:ext cx="768114" cy="424020"/>
            </a:xfrm>
            <a:custGeom>
              <a:avLst/>
              <a:gdLst/>
              <a:ahLst/>
              <a:cxnLst/>
              <a:rect l="l" t="t" r="r" b="b"/>
              <a:pathLst>
                <a:path w="11273" h="6223" extrusionOk="0">
                  <a:moveTo>
                    <a:pt x="5218" y="1"/>
                  </a:moveTo>
                  <a:cubicBezTo>
                    <a:pt x="4102" y="1"/>
                    <a:pt x="2679" y="447"/>
                    <a:pt x="1396" y="1981"/>
                  </a:cubicBezTo>
                  <a:cubicBezTo>
                    <a:pt x="1" y="3655"/>
                    <a:pt x="866" y="6222"/>
                    <a:pt x="977" y="6222"/>
                  </a:cubicBezTo>
                  <a:lnTo>
                    <a:pt x="977" y="6222"/>
                  </a:lnTo>
                  <a:cubicBezTo>
                    <a:pt x="1033" y="6083"/>
                    <a:pt x="1535" y="6027"/>
                    <a:pt x="1870" y="5831"/>
                  </a:cubicBezTo>
                  <a:cubicBezTo>
                    <a:pt x="1954" y="5776"/>
                    <a:pt x="2428" y="5469"/>
                    <a:pt x="2540" y="5413"/>
                  </a:cubicBezTo>
                  <a:cubicBezTo>
                    <a:pt x="2679" y="5329"/>
                    <a:pt x="2540" y="3962"/>
                    <a:pt x="2651" y="3906"/>
                  </a:cubicBezTo>
                  <a:lnTo>
                    <a:pt x="2651" y="3906"/>
                  </a:lnTo>
                  <a:cubicBezTo>
                    <a:pt x="2763" y="3906"/>
                    <a:pt x="2819" y="5190"/>
                    <a:pt x="2819" y="5190"/>
                  </a:cubicBezTo>
                  <a:cubicBezTo>
                    <a:pt x="2986" y="5134"/>
                    <a:pt x="3656" y="4715"/>
                    <a:pt x="3907" y="4660"/>
                  </a:cubicBezTo>
                  <a:cubicBezTo>
                    <a:pt x="4074" y="4632"/>
                    <a:pt x="4102" y="3265"/>
                    <a:pt x="4297" y="3237"/>
                  </a:cubicBezTo>
                  <a:lnTo>
                    <a:pt x="4297" y="3237"/>
                  </a:lnTo>
                  <a:cubicBezTo>
                    <a:pt x="4437" y="3237"/>
                    <a:pt x="4297" y="4520"/>
                    <a:pt x="4437" y="4520"/>
                  </a:cubicBezTo>
                  <a:lnTo>
                    <a:pt x="4437" y="4520"/>
                  </a:lnTo>
                  <a:lnTo>
                    <a:pt x="4772" y="4520"/>
                  </a:lnTo>
                  <a:cubicBezTo>
                    <a:pt x="5776" y="4520"/>
                    <a:pt x="7283" y="4855"/>
                    <a:pt x="7952" y="4994"/>
                  </a:cubicBezTo>
                  <a:lnTo>
                    <a:pt x="7952" y="4994"/>
                  </a:lnTo>
                  <a:cubicBezTo>
                    <a:pt x="8092" y="4994"/>
                    <a:pt x="8371" y="3934"/>
                    <a:pt x="8482" y="3934"/>
                  </a:cubicBezTo>
                  <a:lnTo>
                    <a:pt x="8482" y="3934"/>
                  </a:lnTo>
                  <a:cubicBezTo>
                    <a:pt x="8650" y="3962"/>
                    <a:pt x="8622" y="5273"/>
                    <a:pt x="8622" y="5273"/>
                  </a:cubicBezTo>
                  <a:cubicBezTo>
                    <a:pt x="8817" y="5329"/>
                    <a:pt x="9626" y="5357"/>
                    <a:pt x="9738" y="5441"/>
                  </a:cubicBezTo>
                  <a:cubicBezTo>
                    <a:pt x="10184" y="5692"/>
                    <a:pt x="10575" y="5720"/>
                    <a:pt x="10575" y="5720"/>
                  </a:cubicBezTo>
                  <a:cubicBezTo>
                    <a:pt x="11272" y="726"/>
                    <a:pt x="8371" y="168"/>
                    <a:pt x="6976" y="168"/>
                  </a:cubicBezTo>
                  <a:cubicBezTo>
                    <a:pt x="6557" y="168"/>
                    <a:pt x="6278" y="252"/>
                    <a:pt x="6278" y="252"/>
                  </a:cubicBezTo>
                  <a:cubicBezTo>
                    <a:pt x="6027" y="84"/>
                    <a:pt x="5636" y="1"/>
                    <a:pt x="5218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7391076" y="2682384"/>
              <a:ext cx="1976" cy="68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7385421" y="2707118"/>
              <a:ext cx="11447" cy="1976"/>
            </a:xfrm>
            <a:custGeom>
              <a:avLst/>
              <a:gdLst/>
              <a:ahLst/>
              <a:cxnLst/>
              <a:rect l="l" t="t" r="r" b="b"/>
              <a:pathLst>
                <a:path w="168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"/>
                    <a:pt x="112" y="28"/>
                    <a:pt x="168" y="28"/>
                  </a:cubicBezTo>
                  <a:cubicBezTo>
                    <a:pt x="8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7411995" y="2724220"/>
              <a:ext cx="68" cy="1976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cubicBezTo>
                    <a:pt x="1" y="1"/>
                    <a:pt x="1" y="29"/>
                    <a:pt x="1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7288461" y="2657718"/>
              <a:ext cx="30457" cy="78017"/>
            </a:xfrm>
            <a:custGeom>
              <a:avLst/>
              <a:gdLst/>
              <a:ahLst/>
              <a:cxnLst/>
              <a:rect l="l" t="t" r="r" b="b"/>
              <a:pathLst>
                <a:path w="447" h="1145" extrusionOk="0">
                  <a:moveTo>
                    <a:pt x="335" y="0"/>
                  </a:moveTo>
                  <a:cubicBezTo>
                    <a:pt x="279" y="0"/>
                    <a:pt x="196" y="56"/>
                    <a:pt x="168" y="140"/>
                  </a:cubicBezTo>
                  <a:cubicBezTo>
                    <a:pt x="28" y="419"/>
                    <a:pt x="0" y="726"/>
                    <a:pt x="0" y="1032"/>
                  </a:cubicBezTo>
                  <a:lnTo>
                    <a:pt x="335" y="1144"/>
                  </a:lnTo>
                  <a:lnTo>
                    <a:pt x="447" y="195"/>
                  </a:lnTo>
                  <a:cubicBezTo>
                    <a:pt x="447" y="140"/>
                    <a:pt x="447" y="0"/>
                    <a:pt x="335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7339769" y="2769873"/>
              <a:ext cx="251019" cy="30457"/>
            </a:xfrm>
            <a:custGeom>
              <a:avLst/>
              <a:gdLst/>
              <a:ahLst/>
              <a:cxnLst/>
              <a:rect l="l" t="t" r="r" b="b"/>
              <a:pathLst>
                <a:path w="3684" h="447" extrusionOk="0">
                  <a:moveTo>
                    <a:pt x="1758" y="0"/>
                  </a:moveTo>
                  <a:cubicBezTo>
                    <a:pt x="670" y="0"/>
                    <a:pt x="1" y="56"/>
                    <a:pt x="1" y="56"/>
                  </a:cubicBezTo>
                  <a:lnTo>
                    <a:pt x="84" y="307"/>
                  </a:lnTo>
                  <a:lnTo>
                    <a:pt x="3600" y="447"/>
                  </a:lnTo>
                  <a:lnTo>
                    <a:pt x="3683" y="28"/>
                  </a:lnTo>
                  <a:cubicBezTo>
                    <a:pt x="2986" y="0"/>
                    <a:pt x="2316" y="0"/>
                    <a:pt x="1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7419626" y="2467614"/>
              <a:ext cx="155967" cy="336531"/>
            </a:xfrm>
            <a:custGeom>
              <a:avLst/>
              <a:gdLst/>
              <a:ahLst/>
              <a:cxnLst/>
              <a:rect l="l" t="t" r="r" b="b"/>
              <a:pathLst>
                <a:path w="2289" h="4939" extrusionOk="0">
                  <a:moveTo>
                    <a:pt x="2149" y="0"/>
                  </a:moveTo>
                  <a:cubicBezTo>
                    <a:pt x="2149" y="0"/>
                    <a:pt x="977" y="475"/>
                    <a:pt x="698" y="1507"/>
                  </a:cubicBezTo>
                  <a:lnTo>
                    <a:pt x="1116" y="1786"/>
                  </a:lnTo>
                  <a:lnTo>
                    <a:pt x="614" y="1646"/>
                  </a:lnTo>
                  <a:cubicBezTo>
                    <a:pt x="614" y="1646"/>
                    <a:pt x="0" y="2762"/>
                    <a:pt x="503" y="4938"/>
                  </a:cubicBezTo>
                  <a:cubicBezTo>
                    <a:pt x="503" y="4938"/>
                    <a:pt x="977" y="4715"/>
                    <a:pt x="1172" y="4576"/>
                  </a:cubicBezTo>
                  <a:cubicBezTo>
                    <a:pt x="1423" y="4353"/>
                    <a:pt x="1674" y="4185"/>
                    <a:pt x="1953" y="3516"/>
                  </a:cubicBezTo>
                  <a:cubicBezTo>
                    <a:pt x="1953" y="3488"/>
                    <a:pt x="1591" y="3320"/>
                    <a:pt x="1591" y="3320"/>
                  </a:cubicBezTo>
                  <a:lnTo>
                    <a:pt x="1591" y="3320"/>
                  </a:lnTo>
                  <a:cubicBezTo>
                    <a:pt x="1591" y="3320"/>
                    <a:pt x="1842" y="3348"/>
                    <a:pt x="1981" y="3348"/>
                  </a:cubicBezTo>
                  <a:lnTo>
                    <a:pt x="2037" y="3348"/>
                  </a:lnTo>
                  <a:cubicBezTo>
                    <a:pt x="2121" y="3041"/>
                    <a:pt x="2288" y="2567"/>
                    <a:pt x="2288" y="2204"/>
                  </a:cubicBezTo>
                  <a:cubicBezTo>
                    <a:pt x="2288" y="809"/>
                    <a:pt x="2149" y="0"/>
                    <a:pt x="2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7296025" y="2456167"/>
              <a:ext cx="212998" cy="346070"/>
            </a:xfrm>
            <a:custGeom>
              <a:avLst/>
              <a:gdLst/>
              <a:ahLst/>
              <a:cxnLst/>
              <a:rect l="l" t="t" r="r" b="b"/>
              <a:pathLst>
                <a:path w="3126" h="5079" extrusionOk="0">
                  <a:moveTo>
                    <a:pt x="1284" y="1"/>
                  </a:moveTo>
                  <a:cubicBezTo>
                    <a:pt x="1173" y="1"/>
                    <a:pt x="1" y="3377"/>
                    <a:pt x="2372" y="5079"/>
                  </a:cubicBezTo>
                  <a:cubicBezTo>
                    <a:pt x="2372" y="5079"/>
                    <a:pt x="3126" y="3963"/>
                    <a:pt x="2289" y="1814"/>
                  </a:cubicBezTo>
                  <a:lnTo>
                    <a:pt x="1898" y="1898"/>
                  </a:lnTo>
                  <a:lnTo>
                    <a:pt x="2233" y="1591"/>
                  </a:lnTo>
                  <a:cubicBezTo>
                    <a:pt x="2177" y="1480"/>
                    <a:pt x="2121" y="1396"/>
                    <a:pt x="2093" y="1284"/>
                  </a:cubicBezTo>
                  <a:lnTo>
                    <a:pt x="1870" y="1340"/>
                  </a:lnTo>
                  <a:cubicBezTo>
                    <a:pt x="1842" y="1312"/>
                    <a:pt x="1982" y="1061"/>
                    <a:pt x="1982" y="1061"/>
                  </a:cubicBezTo>
                  <a:cubicBezTo>
                    <a:pt x="1759" y="726"/>
                    <a:pt x="1563" y="364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7480473" y="2617789"/>
              <a:ext cx="192011" cy="199643"/>
            </a:xfrm>
            <a:custGeom>
              <a:avLst/>
              <a:gdLst/>
              <a:ahLst/>
              <a:cxnLst/>
              <a:rect l="l" t="t" r="r" b="b"/>
              <a:pathLst>
                <a:path w="2818" h="2930" extrusionOk="0">
                  <a:moveTo>
                    <a:pt x="2818" y="0"/>
                  </a:moveTo>
                  <a:lnTo>
                    <a:pt x="2818" y="0"/>
                  </a:lnTo>
                  <a:cubicBezTo>
                    <a:pt x="1814" y="475"/>
                    <a:pt x="1144" y="1033"/>
                    <a:pt x="725" y="1563"/>
                  </a:cubicBezTo>
                  <a:lnTo>
                    <a:pt x="837" y="1758"/>
                  </a:lnTo>
                  <a:lnTo>
                    <a:pt x="586" y="1702"/>
                  </a:lnTo>
                  <a:cubicBezTo>
                    <a:pt x="84" y="2400"/>
                    <a:pt x="0" y="2930"/>
                    <a:pt x="0" y="2930"/>
                  </a:cubicBezTo>
                  <a:cubicBezTo>
                    <a:pt x="1144" y="2539"/>
                    <a:pt x="1841" y="1897"/>
                    <a:pt x="2232" y="1339"/>
                  </a:cubicBezTo>
                  <a:lnTo>
                    <a:pt x="1953" y="1033"/>
                  </a:lnTo>
                  <a:lnTo>
                    <a:pt x="2372" y="1144"/>
                  </a:lnTo>
                  <a:cubicBezTo>
                    <a:pt x="2790" y="503"/>
                    <a:pt x="2818" y="0"/>
                    <a:pt x="281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7301748" y="2560758"/>
              <a:ext cx="146427" cy="249111"/>
            </a:xfrm>
            <a:custGeom>
              <a:avLst/>
              <a:gdLst/>
              <a:ahLst/>
              <a:cxnLst/>
              <a:rect l="l" t="t" r="r" b="b"/>
              <a:pathLst>
                <a:path w="2149" h="3656" extrusionOk="0">
                  <a:moveTo>
                    <a:pt x="56" y="0"/>
                  </a:moveTo>
                  <a:cubicBezTo>
                    <a:pt x="56" y="0"/>
                    <a:pt x="1" y="391"/>
                    <a:pt x="84" y="977"/>
                  </a:cubicBezTo>
                  <a:lnTo>
                    <a:pt x="391" y="921"/>
                  </a:lnTo>
                  <a:lnTo>
                    <a:pt x="112" y="1200"/>
                  </a:lnTo>
                  <a:cubicBezTo>
                    <a:pt x="140" y="1312"/>
                    <a:pt x="140" y="1395"/>
                    <a:pt x="196" y="1479"/>
                  </a:cubicBezTo>
                  <a:lnTo>
                    <a:pt x="391" y="1451"/>
                  </a:lnTo>
                  <a:lnTo>
                    <a:pt x="224" y="1618"/>
                  </a:lnTo>
                  <a:cubicBezTo>
                    <a:pt x="335" y="1981"/>
                    <a:pt x="503" y="2372"/>
                    <a:pt x="754" y="2707"/>
                  </a:cubicBezTo>
                  <a:cubicBezTo>
                    <a:pt x="1368" y="3571"/>
                    <a:pt x="2149" y="3655"/>
                    <a:pt x="2149" y="3655"/>
                  </a:cubicBezTo>
                  <a:cubicBezTo>
                    <a:pt x="2065" y="2818"/>
                    <a:pt x="1814" y="2149"/>
                    <a:pt x="1535" y="1591"/>
                  </a:cubicBezTo>
                  <a:lnTo>
                    <a:pt x="1172" y="1702"/>
                  </a:lnTo>
                  <a:lnTo>
                    <a:pt x="1172" y="1702"/>
                  </a:lnTo>
                  <a:lnTo>
                    <a:pt x="1396" y="1395"/>
                  </a:lnTo>
                  <a:cubicBezTo>
                    <a:pt x="782" y="363"/>
                    <a:pt x="56" y="0"/>
                    <a:pt x="56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7448107" y="2486624"/>
              <a:ext cx="108475" cy="397378"/>
            </a:xfrm>
            <a:custGeom>
              <a:avLst/>
              <a:gdLst/>
              <a:ahLst/>
              <a:cxnLst/>
              <a:rect l="l" t="t" r="r" b="b"/>
              <a:pathLst>
                <a:path w="1592" h="5832" extrusionOk="0">
                  <a:moveTo>
                    <a:pt x="1563" y="0"/>
                  </a:moveTo>
                  <a:lnTo>
                    <a:pt x="1563" y="0"/>
                  </a:lnTo>
                  <a:cubicBezTo>
                    <a:pt x="1061" y="893"/>
                    <a:pt x="698" y="1842"/>
                    <a:pt x="419" y="2790"/>
                  </a:cubicBezTo>
                  <a:cubicBezTo>
                    <a:pt x="280" y="3264"/>
                    <a:pt x="168" y="3767"/>
                    <a:pt x="57" y="4241"/>
                  </a:cubicBezTo>
                  <a:lnTo>
                    <a:pt x="1" y="4632"/>
                  </a:lnTo>
                  <a:lnTo>
                    <a:pt x="1" y="5022"/>
                  </a:lnTo>
                  <a:cubicBezTo>
                    <a:pt x="1" y="5273"/>
                    <a:pt x="29" y="5496"/>
                    <a:pt x="57" y="5775"/>
                  </a:cubicBezTo>
                  <a:lnTo>
                    <a:pt x="57" y="5775"/>
                  </a:lnTo>
                  <a:cubicBezTo>
                    <a:pt x="57" y="5831"/>
                    <a:pt x="85" y="5831"/>
                    <a:pt x="140" y="5831"/>
                  </a:cubicBezTo>
                  <a:lnTo>
                    <a:pt x="168" y="5831"/>
                  </a:lnTo>
                  <a:cubicBezTo>
                    <a:pt x="196" y="5831"/>
                    <a:pt x="196" y="5775"/>
                    <a:pt x="196" y="5747"/>
                  </a:cubicBezTo>
                  <a:cubicBezTo>
                    <a:pt x="140" y="5496"/>
                    <a:pt x="85" y="5273"/>
                    <a:pt x="85" y="5022"/>
                  </a:cubicBezTo>
                  <a:lnTo>
                    <a:pt x="85" y="4632"/>
                  </a:lnTo>
                  <a:lnTo>
                    <a:pt x="140" y="4241"/>
                  </a:lnTo>
                  <a:cubicBezTo>
                    <a:pt x="196" y="3767"/>
                    <a:pt x="308" y="3264"/>
                    <a:pt x="447" y="2790"/>
                  </a:cubicBezTo>
                  <a:cubicBezTo>
                    <a:pt x="754" y="1842"/>
                    <a:pt x="1117" y="893"/>
                    <a:pt x="1563" y="0"/>
                  </a:cubicBezTo>
                  <a:cubicBezTo>
                    <a:pt x="1591" y="0"/>
                    <a:pt x="1563" y="0"/>
                    <a:pt x="1563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7315035" y="2579769"/>
              <a:ext cx="133141" cy="311797"/>
            </a:xfrm>
            <a:custGeom>
              <a:avLst/>
              <a:gdLst/>
              <a:ahLst/>
              <a:cxnLst/>
              <a:rect l="l" t="t" r="r" b="b"/>
              <a:pathLst>
                <a:path w="1954" h="4576" extrusionOk="0">
                  <a:moveTo>
                    <a:pt x="1842" y="3544"/>
                  </a:moveTo>
                  <a:lnTo>
                    <a:pt x="1842" y="3544"/>
                  </a:lnTo>
                  <a:lnTo>
                    <a:pt x="1842" y="3544"/>
                  </a:lnTo>
                  <a:lnTo>
                    <a:pt x="1842" y="3544"/>
                  </a:lnTo>
                  <a:lnTo>
                    <a:pt x="1842" y="3544"/>
                  </a:lnTo>
                  <a:close/>
                  <a:moveTo>
                    <a:pt x="1954" y="3544"/>
                  </a:moveTo>
                  <a:lnTo>
                    <a:pt x="1954" y="3544"/>
                  </a:lnTo>
                  <a:lnTo>
                    <a:pt x="1954" y="3544"/>
                  </a:lnTo>
                  <a:lnTo>
                    <a:pt x="1954" y="3544"/>
                  </a:lnTo>
                  <a:close/>
                  <a:moveTo>
                    <a:pt x="1954" y="3571"/>
                  </a:moveTo>
                  <a:lnTo>
                    <a:pt x="1954" y="3571"/>
                  </a:lnTo>
                  <a:lnTo>
                    <a:pt x="1954" y="3571"/>
                  </a:lnTo>
                  <a:lnTo>
                    <a:pt x="1954" y="3571"/>
                  </a:lnTo>
                  <a:lnTo>
                    <a:pt x="1954" y="3571"/>
                  </a:lnTo>
                  <a:close/>
                  <a:moveTo>
                    <a:pt x="29" y="0"/>
                  </a:moveTo>
                  <a:lnTo>
                    <a:pt x="29" y="0"/>
                  </a:lnTo>
                  <a:cubicBezTo>
                    <a:pt x="1" y="0"/>
                    <a:pt x="1" y="28"/>
                    <a:pt x="1" y="28"/>
                  </a:cubicBezTo>
                  <a:lnTo>
                    <a:pt x="1" y="28"/>
                  </a:lnTo>
                  <a:cubicBezTo>
                    <a:pt x="280" y="363"/>
                    <a:pt x="503" y="726"/>
                    <a:pt x="726" y="1061"/>
                  </a:cubicBezTo>
                  <a:cubicBezTo>
                    <a:pt x="977" y="1423"/>
                    <a:pt x="1173" y="1814"/>
                    <a:pt x="1340" y="2176"/>
                  </a:cubicBezTo>
                  <a:cubicBezTo>
                    <a:pt x="1452" y="2400"/>
                    <a:pt x="1535" y="2567"/>
                    <a:pt x="1619" y="2790"/>
                  </a:cubicBezTo>
                  <a:lnTo>
                    <a:pt x="1731" y="3097"/>
                  </a:lnTo>
                  <a:cubicBezTo>
                    <a:pt x="1759" y="3125"/>
                    <a:pt x="1759" y="3209"/>
                    <a:pt x="1759" y="3237"/>
                  </a:cubicBezTo>
                  <a:lnTo>
                    <a:pt x="1759" y="3376"/>
                  </a:lnTo>
                  <a:lnTo>
                    <a:pt x="1759" y="3432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44"/>
                  </a:lnTo>
                  <a:lnTo>
                    <a:pt x="1731" y="3599"/>
                  </a:lnTo>
                  <a:lnTo>
                    <a:pt x="1619" y="3934"/>
                  </a:lnTo>
                  <a:cubicBezTo>
                    <a:pt x="1563" y="4129"/>
                    <a:pt x="1480" y="4353"/>
                    <a:pt x="1396" y="4520"/>
                  </a:cubicBezTo>
                  <a:lnTo>
                    <a:pt x="1396" y="4520"/>
                  </a:lnTo>
                  <a:cubicBezTo>
                    <a:pt x="1340" y="4548"/>
                    <a:pt x="1396" y="4576"/>
                    <a:pt x="1424" y="4576"/>
                  </a:cubicBezTo>
                  <a:lnTo>
                    <a:pt x="1452" y="4576"/>
                  </a:lnTo>
                  <a:cubicBezTo>
                    <a:pt x="1480" y="4576"/>
                    <a:pt x="1480" y="4576"/>
                    <a:pt x="1535" y="4548"/>
                  </a:cubicBezTo>
                  <a:cubicBezTo>
                    <a:pt x="1619" y="4353"/>
                    <a:pt x="1703" y="4129"/>
                    <a:pt x="1759" y="3934"/>
                  </a:cubicBezTo>
                  <a:cubicBezTo>
                    <a:pt x="1814" y="3823"/>
                    <a:pt x="1842" y="3711"/>
                    <a:pt x="1842" y="3599"/>
                  </a:cubicBezTo>
                  <a:lnTo>
                    <a:pt x="1870" y="3544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14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98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460"/>
                  </a:lnTo>
                  <a:lnTo>
                    <a:pt x="1870" y="3432"/>
                  </a:lnTo>
                  <a:lnTo>
                    <a:pt x="1870" y="3376"/>
                  </a:lnTo>
                  <a:lnTo>
                    <a:pt x="1870" y="3181"/>
                  </a:lnTo>
                  <a:cubicBezTo>
                    <a:pt x="1870" y="3125"/>
                    <a:pt x="1842" y="3097"/>
                    <a:pt x="1814" y="3013"/>
                  </a:cubicBezTo>
                  <a:cubicBezTo>
                    <a:pt x="1759" y="2902"/>
                    <a:pt x="1731" y="2818"/>
                    <a:pt x="1675" y="2707"/>
                  </a:cubicBezTo>
                  <a:cubicBezTo>
                    <a:pt x="1591" y="2483"/>
                    <a:pt x="1480" y="2316"/>
                    <a:pt x="1396" y="2121"/>
                  </a:cubicBezTo>
                  <a:cubicBezTo>
                    <a:pt x="1173" y="1730"/>
                    <a:pt x="977" y="1339"/>
                    <a:pt x="726" y="1005"/>
                  </a:cubicBezTo>
                  <a:cubicBezTo>
                    <a:pt x="587" y="698"/>
                    <a:pt x="336" y="335"/>
                    <a:pt x="29" y="0"/>
                  </a:cubicBezTo>
                  <a:cubicBezTo>
                    <a:pt x="57" y="0"/>
                    <a:pt x="57" y="0"/>
                    <a:pt x="29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7385421" y="2486624"/>
              <a:ext cx="74202" cy="410665"/>
            </a:xfrm>
            <a:custGeom>
              <a:avLst/>
              <a:gdLst/>
              <a:ahLst/>
              <a:cxnLst/>
              <a:rect l="l" t="t" r="r" b="b"/>
              <a:pathLst>
                <a:path w="1089" h="6027" extrusionOk="0">
                  <a:moveTo>
                    <a:pt x="28" y="0"/>
                  </a:moveTo>
                  <a:cubicBezTo>
                    <a:pt x="28" y="0"/>
                    <a:pt x="0" y="0"/>
                    <a:pt x="28" y="0"/>
                  </a:cubicBezTo>
                  <a:cubicBezTo>
                    <a:pt x="28" y="419"/>
                    <a:pt x="84" y="809"/>
                    <a:pt x="140" y="1228"/>
                  </a:cubicBezTo>
                  <a:cubicBezTo>
                    <a:pt x="223" y="1591"/>
                    <a:pt x="251" y="1981"/>
                    <a:pt x="363" y="2372"/>
                  </a:cubicBezTo>
                  <a:cubicBezTo>
                    <a:pt x="419" y="2567"/>
                    <a:pt x="447" y="2762"/>
                    <a:pt x="530" y="2930"/>
                  </a:cubicBezTo>
                  <a:cubicBezTo>
                    <a:pt x="586" y="3097"/>
                    <a:pt x="698" y="3264"/>
                    <a:pt x="726" y="3488"/>
                  </a:cubicBezTo>
                  <a:cubicBezTo>
                    <a:pt x="865" y="3878"/>
                    <a:pt x="949" y="4241"/>
                    <a:pt x="977" y="4632"/>
                  </a:cubicBezTo>
                  <a:lnTo>
                    <a:pt x="977" y="4632"/>
                  </a:lnTo>
                  <a:lnTo>
                    <a:pt x="977" y="4632"/>
                  </a:lnTo>
                  <a:lnTo>
                    <a:pt x="977" y="4632"/>
                  </a:lnTo>
                  <a:cubicBezTo>
                    <a:pt x="1005" y="4715"/>
                    <a:pt x="1005" y="4855"/>
                    <a:pt x="1005" y="4938"/>
                  </a:cubicBezTo>
                  <a:cubicBezTo>
                    <a:pt x="1005" y="5050"/>
                    <a:pt x="1005" y="5162"/>
                    <a:pt x="977" y="5273"/>
                  </a:cubicBezTo>
                  <a:cubicBezTo>
                    <a:pt x="949" y="5469"/>
                    <a:pt x="865" y="5692"/>
                    <a:pt x="809" y="5887"/>
                  </a:cubicBezTo>
                  <a:lnTo>
                    <a:pt x="809" y="5915"/>
                  </a:lnTo>
                  <a:cubicBezTo>
                    <a:pt x="809" y="5999"/>
                    <a:pt x="837" y="6026"/>
                    <a:pt x="921" y="6026"/>
                  </a:cubicBezTo>
                  <a:lnTo>
                    <a:pt x="921" y="6026"/>
                  </a:lnTo>
                  <a:cubicBezTo>
                    <a:pt x="977" y="6026"/>
                    <a:pt x="1005" y="5999"/>
                    <a:pt x="1005" y="5915"/>
                  </a:cubicBezTo>
                  <a:lnTo>
                    <a:pt x="1060" y="5580"/>
                  </a:lnTo>
                  <a:cubicBezTo>
                    <a:pt x="1060" y="5469"/>
                    <a:pt x="1088" y="5357"/>
                    <a:pt x="1088" y="5217"/>
                  </a:cubicBezTo>
                  <a:lnTo>
                    <a:pt x="1088" y="4883"/>
                  </a:lnTo>
                  <a:lnTo>
                    <a:pt x="1088" y="4715"/>
                  </a:lnTo>
                  <a:cubicBezTo>
                    <a:pt x="1088" y="4632"/>
                    <a:pt x="1088" y="4604"/>
                    <a:pt x="1060" y="4520"/>
                  </a:cubicBezTo>
                  <a:lnTo>
                    <a:pt x="1060" y="4520"/>
                  </a:lnTo>
                  <a:lnTo>
                    <a:pt x="1060" y="4520"/>
                  </a:lnTo>
                  <a:cubicBezTo>
                    <a:pt x="1005" y="4157"/>
                    <a:pt x="921" y="3739"/>
                    <a:pt x="781" y="3376"/>
                  </a:cubicBezTo>
                  <a:cubicBezTo>
                    <a:pt x="698" y="3209"/>
                    <a:pt x="642" y="2985"/>
                    <a:pt x="558" y="2818"/>
                  </a:cubicBezTo>
                  <a:cubicBezTo>
                    <a:pt x="502" y="2651"/>
                    <a:pt x="419" y="2428"/>
                    <a:pt x="391" y="2260"/>
                  </a:cubicBezTo>
                  <a:cubicBezTo>
                    <a:pt x="279" y="1870"/>
                    <a:pt x="223" y="1507"/>
                    <a:pt x="168" y="1116"/>
                  </a:cubicBezTo>
                  <a:cubicBezTo>
                    <a:pt x="140" y="781"/>
                    <a:pt x="84" y="419"/>
                    <a:pt x="28" y="0"/>
                  </a:cubicBezTo>
                  <a:cubicBezTo>
                    <a:pt x="84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7463370" y="2631076"/>
              <a:ext cx="197735" cy="273845"/>
            </a:xfrm>
            <a:custGeom>
              <a:avLst/>
              <a:gdLst/>
              <a:ahLst/>
              <a:cxnLst/>
              <a:rect l="l" t="t" r="r" b="b"/>
              <a:pathLst>
                <a:path w="2902" h="4019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2204" y="559"/>
                    <a:pt x="1590" y="1117"/>
                    <a:pt x="1032" y="1702"/>
                  </a:cubicBezTo>
                  <a:cubicBezTo>
                    <a:pt x="893" y="1842"/>
                    <a:pt x="753" y="2009"/>
                    <a:pt x="614" y="2149"/>
                  </a:cubicBezTo>
                  <a:cubicBezTo>
                    <a:pt x="474" y="2344"/>
                    <a:pt x="363" y="2512"/>
                    <a:pt x="251" y="2679"/>
                  </a:cubicBezTo>
                  <a:cubicBezTo>
                    <a:pt x="84" y="3070"/>
                    <a:pt x="0" y="3516"/>
                    <a:pt x="223" y="3962"/>
                  </a:cubicBezTo>
                  <a:lnTo>
                    <a:pt x="223" y="3962"/>
                  </a:lnTo>
                  <a:cubicBezTo>
                    <a:pt x="223" y="4018"/>
                    <a:pt x="251" y="4018"/>
                    <a:pt x="279" y="4018"/>
                  </a:cubicBezTo>
                  <a:lnTo>
                    <a:pt x="335" y="4018"/>
                  </a:lnTo>
                  <a:cubicBezTo>
                    <a:pt x="363" y="3962"/>
                    <a:pt x="363" y="3934"/>
                    <a:pt x="363" y="3906"/>
                  </a:cubicBezTo>
                  <a:lnTo>
                    <a:pt x="363" y="3906"/>
                  </a:lnTo>
                  <a:cubicBezTo>
                    <a:pt x="279" y="3767"/>
                    <a:pt x="251" y="3544"/>
                    <a:pt x="251" y="3349"/>
                  </a:cubicBezTo>
                  <a:cubicBezTo>
                    <a:pt x="251" y="3125"/>
                    <a:pt x="335" y="2958"/>
                    <a:pt x="391" y="2763"/>
                  </a:cubicBezTo>
                  <a:cubicBezTo>
                    <a:pt x="474" y="2567"/>
                    <a:pt x="614" y="2400"/>
                    <a:pt x="697" y="2233"/>
                  </a:cubicBezTo>
                  <a:cubicBezTo>
                    <a:pt x="837" y="2065"/>
                    <a:pt x="976" y="1926"/>
                    <a:pt x="1116" y="1786"/>
                  </a:cubicBezTo>
                  <a:cubicBezTo>
                    <a:pt x="1674" y="1144"/>
                    <a:pt x="2288" y="586"/>
                    <a:pt x="2902" y="29"/>
                  </a:cubicBezTo>
                  <a:cubicBezTo>
                    <a:pt x="2874" y="29"/>
                    <a:pt x="2874" y="1"/>
                    <a:pt x="2846" y="1"/>
                  </a:cubicBezTo>
                  <a:cubicBezTo>
                    <a:pt x="2874" y="1"/>
                    <a:pt x="2846" y="1"/>
                    <a:pt x="2846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7444360" y="2556942"/>
              <a:ext cx="174909" cy="252926"/>
            </a:xfrm>
            <a:custGeom>
              <a:avLst/>
              <a:gdLst/>
              <a:ahLst/>
              <a:cxnLst/>
              <a:rect l="l" t="t" r="r" b="b"/>
              <a:pathLst>
                <a:path w="2567" h="3712" extrusionOk="0">
                  <a:moveTo>
                    <a:pt x="2567" y="1"/>
                  </a:moveTo>
                  <a:cubicBezTo>
                    <a:pt x="2567" y="1"/>
                    <a:pt x="1451" y="140"/>
                    <a:pt x="976" y="893"/>
                  </a:cubicBezTo>
                  <a:lnTo>
                    <a:pt x="1255" y="1228"/>
                  </a:lnTo>
                  <a:lnTo>
                    <a:pt x="893" y="977"/>
                  </a:lnTo>
                  <a:cubicBezTo>
                    <a:pt x="893" y="977"/>
                    <a:pt x="84" y="1758"/>
                    <a:pt x="0" y="3711"/>
                  </a:cubicBezTo>
                  <a:cubicBezTo>
                    <a:pt x="0" y="3711"/>
                    <a:pt x="474" y="3600"/>
                    <a:pt x="642" y="3544"/>
                  </a:cubicBezTo>
                  <a:cubicBezTo>
                    <a:pt x="893" y="3432"/>
                    <a:pt x="1116" y="3321"/>
                    <a:pt x="1507" y="2846"/>
                  </a:cubicBezTo>
                  <a:cubicBezTo>
                    <a:pt x="1534" y="2790"/>
                    <a:pt x="1255" y="2567"/>
                    <a:pt x="1255" y="2567"/>
                  </a:cubicBezTo>
                  <a:lnTo>
                    <a:pt x="1255" y="2567"/>
                  </a:lnTo>
                  <a:cubicBezTo>
                    <a:pt x="1255" y="2567"/>
                    <a:pt x="1590" y="2707"/>
                    <a:pt x="1618" y="2707"/>
                  </a:cubicBezTo>
                  <a:lnTo>
                    <a:pt x="1618" y="2707"/>
                  </a:lnTo>
                  <a:cubicBezTo>
                    <a:pt x="1758" y="2456"/>
                    <a:pt x="2009" y="2093"/>
                    <a:pt x="2092" y="1786"/>
                  </a:cubicBezTo>
                  <a:cubicBezTo>
                    <a:pt x="2483" y="698"/>
                    <a:pt x="2567" y="1"/>
                    <a:pt x="2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7425350" y="2572137"/>
              <a:ext cx="178725" cy="309957"/>
            </a:xfrm>
            <a:custGeom>
              <a:avLst/>
              <a:gdLst/>
              <a:ahLst/>
              <a:cxnLst/>
              <a:rect l="l" t="t" r="r" b="b"/>
              <a:pathLst>
                <a:path w="2623" h="4549" extrusionOk="0">
                  <a:moveTo>
                    <a:pt x="2623" y="1"/>
                  </a:moveTo>
                  <a:lnTo>
                    <a:pt x="2623" y="1"/>
                  </a:lnTo>
                  <a:cubicBezTo>
                    <a:pt x="2009" y="615"/>
                    <a:pt x="1479" y="1312"/>
                    <a:pt x="1032" y="2037"/>
                  </a:cubicBezTo>
                  <a:cubicBezTo>
                    <a:pt x="781" y="2428"/>
                    <a:pt x="614" y="2819"/>
                    <a:pt x="391" y="3209"/>
                  </a:cubicBezTo>
                  <a:lnTo>
                    <a:pt x="251" y="3516"/>
                  </a:lnTo>
                  <a:lnTo>
                    <a:pt x="140" y="3823"/>
                  </a:lnTo>
                  <a:cubicBezTo>
                    <a:pt x="84" y="4046"/>
                    <a:pt x="56" y="4241"/>
                    <a:pt x="0" y="4492"/>
                  </a:cubicBezTo>
                  <a:lnTo>
                    <a:pt x="0" y="4492"/>
                  </a:lnTo>
                  <a:cubicBezTo>
                    <a:pt x="0" y="4520"/>
                    <a:pt x="56" y="4548"/>
                    <a:pt x="84" y="4548"/>
                  </a:cubicBezTo>
                  <a:cubicBezTo>
                    <a:pt x="112" y="4548"/>
                    <a:pt x="140" y="4520"/>
                    <a:pt x="140" y="4492"/>
                  </a:cubicBezTo>
                  <a:cubicBezTo>
                    <a:pt x="140" y="4269"/>
                    <a:pt x="195" y="4074"/>
                    <a:pt x="223" y="3851"/>
                  </a:cubicBezTo>
                  <a:lnTo>
                    <a:pt x="335" y="3544"/>
                  </a:lnTo>
                  <a:lnTo>
                    <a:pt x="474" y="3265"/>
                  </a:lnTo>
                  <a:cubicBezTo>
                    <a:pt x="642" y="2874"/>
                    <a:pt x="837" y="2512"/>
                    <a:pt x="1060" y="2121"/>
                  </a:cubicBezTo>
                  <a:cubicBezTo>
                    <a:pt x="1507" y="1312"/>
                    <a:pt x="2037" y="615"/>
                    <a:pt x="2623" y="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7280830" y="2678636"/>
              <a:ext cx="157875" cy="114130"/>
            </a:xfrm>
            <a:custGeom>
              <a:avLst/>
              <a:gdLst/>
              <a:ahLst/>
              <a:cxnLst/>
              <a:rect l="l" t="t" r="r" b="b"/>
              <a:pathLst>
                <a:path w="2317" h="1675" extrusionOk="0">
                  <a:moveTo>
                    <a:pt x="308" y="0"/>
                  </a:moveTo>
                  <a:cubicBezTo>
                    <a:pt x="140" y="0"/>
                    <a:pt x="1" y="28"/>
                    <a:pt x="1" y="28"/>
                  </a:cubicBezTo>
                  <a:cubicBezTo>
                    <a:pt x="1" y="28"/>
                    <a:pt x="224" y="419"/>
                    <a:pt x="670" y="977"/>
                  </a:cubicBezTo>
                  <a:cubicBezTo>
                    <a:pt x="810" y="1144"/>
                    <a:pt x="1005" y="1283"/>
                    <a:pt x="1145" y="1395"/>
                  </a:cubicBezTo>
                  <a:lnTo>
                    <a:pt x="1145" y="1395"/>
                  </a:lnTo>
                  <a:cubicBezTo>
                    <a:pt x="1200" y="1395"/>
                    <a:pt x="1312" y="1256"/>
                    <a:pt x="1312" y="1256"/>
                  </a:cubicBezTo>
                  <a:lnTo>
                    <a:pt x="1312" y="1256"/>
                  </a:lnTo>
                  <a:lnTo>
                    <a:pt x="1256" y="1479"/>
                  </a:lnTo>
                  <a:cubicBezTo>
                    <a:pt x="1563" y="1674"/>
                    <a:pt x="1730" y="1674"/>
                    <a:pt x="1926" y="1674"/>
                  </a:cubicBezTo>
                  <a:lnTo>
                    <a:pt x="1954" y="1674"/>
                  </a:lnTo>
                  <a:cubicBezTo>
                    <a:pt x="2093" y="1674"/>
                    <a:pt x="2316" y="1646"/>
                    <a:pt x="2316" y="1646"/>
                  </a:cubicBezTo>
                  <a:cubicBezTo>
                    <a:pt x="1814" y="530"/>
                    <a:pt x="1200" y="251"/>
                    <a:pt x="1200" y="251"/>
                  </a:cubicBezTo>
                  <a:lnTo>
                    <a:pt x="1061" y="446"/>
                  </a:lnTo>
                  <a:lnTo>
                    <a:pt x="1117" y="223"/>
                  </a:lnTo>
                  <a:cubicBezTo>
                    <a:pt x="838" y="28"/>
                    <a:pt x="559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7290369" y="2686200"/>
              <a:ext cx="154059" cy="159782"/>
            </a:xfrm>
            <a:custGeom>
              <a:avLst/>
              <a:gdLst/>
              <a:ahLst/>
              <a:cxnLst/>
              <a:rect l="l" t="t" r="r" b="b"/>
              <a:pathLst>
                <a:path w="2261" h="2345" extrusionOk="0">
                  <a:moveTo>
                    <a:pt x="28" y="1"/>
                  </a:moveTo>
                  <a:cubicBezTo>
                    <a:pt x="28" y="1"/>
                    <a:pt x="0" y="1"/>
                    <a:pt x="28" y="1"/>
                  </a:cubicBezTo>
                  <a:cubicBezTo>
                    <a:pt x="0" y="1"/>
                    <a:pt x="0" y="1"/>
                    <a:pt x="28" y="1"/>
                  </a:cubicBezTo>
                  <a:cubicBezTo>
                    <a:pt x="419" y="196"/>
                    <a:pt x="809" y="447"/>
                    <a:pt x="1144" y="726"/>
                  </a:cubicBezTo>
                  <a:cubicBezTo>
                    <a:pt x="1507" y="1005"/>
                    <a:pt x="1814" y="1284"/>
                    <a:pt x="2121" y="1591"/>
                  </a:cubicBezTo>
                  <a:lnTo>
                    <a:pt x="2121" y="1591"/>
                  </a:lnTo>
                  <a:cubicBezTo>
                    <a:pt x="2176" y="1703"/>
                    <a:pt x="2176" y="1842"/>
                    <a:pt x="2204" y="1954"/>
                  </a:cubicBezTo>
                  <a:cubicBezTo>
                    <a:pt x="2204" y="2065"/>
                    <a:pt x="2232" y="2205"/>
                    <a:pt x="2204" y="2288"/>
                  </a:cubicBezTo>
                  <a:lnTo>
                    <a:pt x="2204" y="2288"/>
                  </a:lnTo>
                  <a:cubicBezTo>
                    <a:pt x="2204" y="2344"/>
                    <a:pt x="2204" y="2344"/>
                    <a:pt x="2232" y="2344"/>
                  </a:cubicBezTo>
                  <a:cubicBezTo>
                    <a:pt x="2260" y="2344"/>
                    <a:pt x="2260" y="2288"/>
                    <a:pt x="2260" y="2288"/>
                  </a:cubicBezTo>
                  <a:cubicBezTo>
                    <a:pt x="2260" y="2065"/>
                    <a:pt x="2232" y="1814"/>
                    <a:pt x="2176" y="1563"/>
                  </a:cubicBezTo>
                  <a:lnTo>
                    <a:pt x="2176" y="1563"/>
                  </a:lnTo>
                  <a:cubicBezTo>
                    <a:pt x="1842" y="1256"/>
                    <a:pt x="1535" y="977"/>
                    <a:pt x="1144" y="698"/>
                  </a:cubicBezTo>
                  <a:cubicBezTo>
                    <a:pt x="809" y="419"/>
                    <a:pt x="419" y="168"/>
                    <a:pt x="28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7415810" y="2528461"/>
              <a:ext cx="79925" cy="271869"/>
            </a:xfrm>
            <a:custGeom>
              <a:avLst/>
              <a:gdLst/>
              <a:ahLst/>
              <a:cxnLst/>
              <a:rect l="l" t="t" r="r" b="b"/>
              <a:pathLst>
                <a:path w="1173" h="3990" extrusionOk="0">
                  <a:moveTo>
                    <a:pt x="810" y="0"/>
                  </a:moveTo>
                  <a:cubicBezTo>
                    <a:pt x="280" y="977"/>
                    <a:pt x="84" y="1814"/>
                    <a:pt x="56" y="2483"/>
                  </a:cubicBezTo>
                  <a:lnTo>
                    <a:pt x="252" y="2595"/>
                  </a:lnTo>
                  <a:lnTo>
                    <a:pt x="1" y="2650"/>
                  </a:lnTo>
                  <a:cubicBezTo>
                    <a:pt x="1" y="3487"/>
                    <a:pt x="252" y="3990"/>
                    <a:pt x="252" y="3990"/>
                  </a:cubicBezTo>
                  <a:cubicBezTo>
                    <a:pt x="977" y="3013"/>
                    <a:pt x="1172" y="2092"/>
                    <a:pt x="1116" y="1395"/>
                  </a:cubicBezTo>
                  <a:lnTo>
                    <a:pt x="698" y="1339"/>
                  </a:lnTo>
                  <a:lnTo>
                    <a:pt x="1089" y="1172"/>
                  </a:lnTo>
                  <a:cubicBezTo>
                    <a:pt x="1089" y="419"/>
                    <a:pt x="810" y="0"/>
                    <a:pt x="81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7425350" y="2547471"/>
              <a:ext cx="62755" cy="326992"/>
            </a:xfrm>
            <a:custGeom>
              <a:avLst/>
              <a:gdLst/>
              <a:ahLst/>
              <a:cxnLst/>
              <a:rect l="l" t="t" r="r" b="b"/>
              <a:pathLst>
                <a:path w="921" h="4799" extrusionOk="0">
                  <a:moveTo>
                    <a:pt x="614" y="0"/>
                  </a:moveTo>
                  <a:cubicBezTo>
                    <a:pt x="614" y="0"/>
                    <a:pt x="558" y="0"/>
                    <a:pt x="614" y="0"/>
                  </a:cubicBezTo>
                  <a:cubicBezTo>
                    <a:pt x="391" y="837"/>
                    <a:pt x="223" y="1646"/>
                    <a:pt x="112" y="2483"/>
                  </a:cubicBezTo>
                  <a:cubicBezTo>
                    <a:pt x="84" y="2706"/>
                    <a:pt x="84" y="2902"/>
                    <a:pt x="56" y="3125"/>
                  </a:cubicBezTo>
                  <a:cubicBezTo>
                    <a:pt x="56" y="3320"/>
                    <a:pt x="0" y="3543"/>
                    <a:pt x="84" y="3739"/>
                  </a:cubicBezTo>
                  <a:cubicBezTo>
                    <a:pt x="195" y="4157"/>
                    <a:pt x="391" y="4576"/>
                    <a:pt x="781" y="4799"/>
                  </a:cubicBezTo>
                  <a:lnTo>
                    <a:pt x="781" y="4799"/>
                  </a:lnTo>
                  <a:lnTo>
                    <a:pt x="809" y="4799"/>
                  </a:lnTo>
                  <a:cubicBezTo>
                    <a:pt x="837" y="4799"/>
                    <a:pt x="893" y="4799"/>
                    <a:pt x="893" y="4743"/>
                  </a:cubicBezTo>
                  <a:cubicBezTo>
                    <a:pt x="921" y="4715"/>
                    <a:pt x="893" y="4687"/>
                    <a:pt x="837" y="4659"/>
                  </a:cubicBezTo>
                  <a:lnTo>
                    <a:pt x="837" y="4659"/>
                  </a:lnTo>
                  <a:cubicBezTo>
                    <a:pt x="670" y="4576"/>
                    <a:pt x="530" y="4436"/>
                    <a:pt x="419" y="4269"/>
                  </a:cubicBezTo>
                  <a:cubicBezTo>
                    <a:pt x="335" y="4073"/>
                    <a:pt x="251" y="3906"/>
                    <a:pt x="195" y="3711"/>
                  </a:cubicBezTo>
                  <a:cubicBezTo>
                    <a:pt x="140" y="3487"/>
                    <a:pt x="140" y="3320"/>
                    <a:pt x="140" y="3097"/>
                  </a:cubicBezTo>
                  <a:cubicBezTo>
                    <a:pt x="140" y="2902"/>
                    <a:pt x="195" y="2678"/>
                    <a:pt x="195" y="2483"/>
                  </a:cubicBezTo>
                  <a:cubicBezTo>
                    <a:pt x="335" y="1674"/>
                    <a:pt x="474" y="837"/>
                    <a:pt x="614" y="0"/>
                  </a:cubicBezTo>
                  <a:cubicBezTo>
                    <a:pt x="642" y="0"/>
                    <a:pt x="642" y="0"/>
                    <a:pt x="614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7347400" y="2790791"/>
              <a:ext cx="239571" cy="60847"/>
            </a:xfrm>
            <a:custGeom>
              <a:avLst/>
              <a:gdLst/>
              <a:ahLst/>
              <a:cxnLst/>
              <a:rect l="l" t="t" r="r" b="b"/>
              <a:pathLst>
                <a:path w="3516" h="893" extrusionOk="0">
                  <a:moveTo>
                    <a:pt x="0" y="0"/>
                  </a:moveTo>
                  <a:lnTo>
                    <a:pt x="84" y="893"/>
                  </a:lnTo>
                  <a:cubicBezTo>
                    <a:pt x="1228" y="837"/>
                    <a:pt x="2399" y="753"/>
                    <a:pt x="3488" y="447"/>
                  </a:cubicBezTo>
                  <a:lnTo>
                    <a:pt x="3515" y="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7353056" y="2821180"/>
              <a:ext cx="232008" cy="161622"/>
            </a:xfrm>
            <a:custGeom>
              <a:avLst/>
              <a:gdLst/>
              <a:ahLst/>
              <a:cxnLst/>
              <a:rect l="l" t="t" r="r" b="b"/>
              <a:pathLst>
                <a:path w="3405" h="2372" extrusionOk="0">
                  <a:moveTo>
                    <a:pt x="3405" y="1"/>
                  </a:moveTo>
                  <a:cubicBezTo>
                    <a:pt x="2316" y="307"/>
                    <a:pt x="1145" y="391"/>
                    <a:pt x="1" y="447"/>
                  </a:cubicBezTo>
                  <a:lnTo>
                    <a:pt x="140" y="2121"/>
                  </a:lnTo>
                  <a:cubicBezTo>
                    <a:pt x="140" y="2121"/>
                    <a:pt x="949" y="2372"/>
                    <a:pt x="1954" y="2372"/>
                  </a:cubicBezTo>
                  <a:cubicBezTo>
                    <a:pt x="2344" y="2372"/>
                    <a:pt x="2763" y="2344"/>
                    <a:pt x="3209" y="22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7339769" y="2773688"/>
              <a:ext cx="251019" cy="49468"/>
            </a:xfrm>
            <a:custGeom>
              <a:avLst/>
              <a:gdLst/>
              <a:ahLst/>
              <a:cxnLst/>
              <a:rect l="l" t="t" r="r" b="b"/>
              <a:pathLst>
                <a:path w="3684" h="726" extrusionOk="0">
                  <a:moveTo>
                    <a:pt x="1" y="0"/>
                  </a:moveTo>
                  <a:lnTo>
                    <a:pt x="1" y="558"/>
                  </a:lnTo>
                  <a:cubicBezTo>
                    <a:pt x="1" y="558"/>
                    <a:pt x="754" y="725"/>
                    <a:pt x="1898" y="725"/>
                  </a:cubicBezTo>
                  <a:cubicBezTo>
                    <a:pt x="2428" y="725"/>
                    <a:pt x="3014" y="698"/>
                    <a:pt x="3683" y="586"/>
                  </a:cubicBezTo>
                  <a:lnTo>
                    <a:pt x="3683" y="0"/>
                  </a:lnTo>
                  <a:cubicBezTo>
                    <a:pt x="3683" y="0"/>
                    <a:pt x="3153" y="140"/>
                    <a:pt x="2065" y="140"/>
                  </a:cubicBezTo>
                  <a:cubicBezTo>
                    <a:pt x="1535" y="112"/>
                    <a:pt x="838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7107829" y="2707118"/>
              <a:ext cx="251019" cy="296603"/>
            </a:xfrm>
            <a:custGeom>
              <a:avLst/>
              <a:gdLst/>
              <a:ahLst/>
              <a:cxnLst/>
              <a:rect l="l" t="t" r="r" b="b"/>
              <a:pathLst>
                <a:path w="3684" h="4353" extrusionOk="0">
                  <a:moveTo>
                    <a:pt x="2819" y="1"/>
                  </a:moveTo>
                  <a:cubicBezTo>
                    <a:pt x="2010" y="810"/>
                    <a:pt x="894" y="1563"/>
                    <a:pt x="447" y="2511"/>
                  </a:cubicBezTo>
                  <a:cubicBezTo>
                    <a:pt x="1" y="3460"/>
                    <a:pt x="447" y="4353"/>
                    <a:pt x="1368" y="4353"/>
                  </a:cubicBezTo>
                  <a:cubicBezTo>
                    <a:pt x="1563" y="4353"/>
                    <a:pt x="1786" y="4325"/>
                    <a:pt x="2010" y="4213"/>
                  </a:cubicBezTo>
                  <a:cubicBezTo>
                    <a:pt x="3377" y="3655"/>
                    <a:pt x="3544" y="1144"/>
                    <a:pt x="3544" y="1144"/>
                  </a:cubicBezTo>
                  <a:cubicBezTo>
                    <a:pt x="3600" y="1117"/>
                    <a:pt x="3628" y="1117"/>
                    <a:pt x="3684" y="1089"/>
                  </a:cubicBezTo>
                  <a:cubicBezTo>
                    <a:pt x="3377" y="782"/>
                    <a:pt x="3070" y="419"/>
                    <a:pt x="2819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7527965" y="2760333"/>
              <a:ext cx="359357" cy="247203"/>
            </a:xfrm>
            <a:custGeom>
              <a:avLst/>
              <a:gdLst/>
              <a:ahLst/>
              <a:cxnLst/>
              <a:rect l="l" t="t" r="r" b="b"/>
              <a:pathLst>
                <a:path w="5274" h="3628" extrusionOk="0">
                  <a:moveTo>
                    <a:pt x="112" y="1"/>
                  </a:moveTo>
                  <a:cubicBezTo>
                    <a:pt x="168" y="475"/>
                    <a:pt x="112" y="1256"/>
                    <a:pt x="1" y="1703"/>
                  </a:cubicBezTo>
                  <a:lnTo>
                    <a:pt x="140" y="1703"/>
                  </a:lnTo>
                  <a:cubicBezTo>
                    <a:pt x="140" y="1703"/>
                    <a:pt x="2093" y="3628"/>
                    <a:pt x="3516" y="3628"/>
                  </a:cubicBezTo>
                  <a:cubicBezTo>
                    <a:pt x="3627" y="3628"/>
                    <a:pt x="3739" y="3628"/>
                    <a:pt x="3823" y="3572"/>
                  </a:cubicBezTo>
                  <a:cubicBezTo>
                    <a:pt x="5273" y="3237"/>
                    <a:pt x="5190" y="1842"/>
                    <a:pt x="4074" y="1256"/>
                  </a:cubicBezTo>
                  <a:cubicBezTo>
                    <a:pt x="3209" y="754"/>
                    <a:pt x="1228" y="168"/>
                    <a:pt x="112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7432913" y="2760333"/>
              <a:ext cx="154059" cy="125577"/>
            </a:xfrm>
            <a:custGeom>
              <a:avLst/>
              <a:gdLst/>
              <a:ahLst/>
              <a:cxnLst/>
              <a:rect l="l" t="t" r="r" b="b"/>
              <a:pathLst>
                <a:path w="2261" h="1843" extrusionOk="0">
                  <a:moveTo>
                    <a:pt x="1423" y="1"/>
                  </a:moveTo>
                  <a:cubicBezTo>
                    <a:pt x="1061" y="1"/>
                    <a:pt x="29" y="308"/>
                    <a:pt x="84" y="503"/>
                  </a:cubicBezTo>
                  <a:cubicBezTo>
                    <a:pt x="84" y="559"/>
                    <a:pt x="140" y="587"/>
                    <a:pt x="252" y="587"/>
                  </a:cubicBezTo>
                  <a:cubicBezTo>
                    <a:pt x="503" y="587"/>
                    <a:pt x="921" y="475"/>
                    <a:pt x="921" y="475"/>
                  </a:cubicBezTo>
                  <a:lnTo>
                    <a:pt x="921" y="475"/>
                  </a:lnTo>
                  <a:cubicBezTo>
                    <a:pt x="921" y="475"/>
                    <a:pt x="29" y="782"/>
                    <a:pt x="29" y="921"/>
                  </a:cubicBezTo>
                  <a:cubicBezTo>
                    <a:pt x="29" y="977"/>
                    <a:pt x="84" y="1005"/>
                    <a:pt x="140" y="1005"/>
                  </a:cubicBezTo>
                  <a:cubicBezTo>
                    <a:pt x="391" y="1005"/>
                    <a:pt x="921" y="866"/>
                    <a:pt x="921" y="866"/>
                  </a:cubicBezTo>
                  <a:lnTo>
                    <a:pt x="921" y="866"/>
                  </a:lnTo>
                  <a:cubicBezTo>
                    <a:pt x="921" y="866"/>
                    <a:pt x="1" y="1173"/>
                    <a:pt x="1" y="1340"/>
                  </a:cubicBezTo>
                  <a:cubicBezTo>
                    <a:pt x="1" y="1396"/>
                    <a:pt x="84" y="1424"/>
                    <a:pt x="140" y="1424"/>
                  </a:cubicBezTo>
                  <a:cubicBezTo>
                    <a:pt x="280" y="1424"/>
                    <a:pt x="559" y="1340"/>
                    <a:pt x="726" y="1312"/>
                  </a:cubicBezTo>
                  <a:lnTo>
                    <a:pt x="726" y="1312"/>
                  </a:lnTo>
                  <a:cubicBezTo>
                    <a:pt x="475" y="1368"/>
                    <a:pt x="29" y="1563"/>
                    <a:pt x="84" y="1647"/>
                  </a:cubicBezTo>
                  <a:cubicBezTo>
                    <a:pt x="84" y="1703"/>
                    <a:pt x="140" y="1703"/>
                    <a:pt x="196" y="1703"/>
                  </a:cubicBezTo>
                  <a:cubicBezTo>
                    <a:pt x="475" y="1703"/>
                    <a:pt x="1089" y="1535"/>
                    <a:pt x="1089" y="1535"/>
                  </a:cubicBezTo>
                  <a:lnTo>
                    <a:pt x="1647" y="1842"/>
                  </a:lnTo>
                  <a:lnTo>
                    <a:pt x="2260" y="475"/>
                  </a:lnTo>
                  <a:cubicBezTo>
                    <a:pt x="2260" y="475"/>
                    <a:pt x="1786" y="168"/>
                    <a:pt x="1535" y="57"/>
                  </a:cubicBezTo>
                  <a:cubicBezTo>
                    <a:pt x="1535" y="29"/>
                    <a:pt x="1479" y="1"/>
                    <a:pt x="1423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7290369" y="2678636"/>
              <a:ext cx="138796" cy="123601"/>
            </a:xfrm>
            <a:custGeom>
              <a:avLst/>
              <a:gdLst/>
              <a:ahLst/>
              <a:cxnLst/>
              <a:rect l="l" t="t" r="r" b="b"/>
              <a:pathLst>
                <a:path w="2037" h="1814" extrusionOk="0">
                  <a:moveTo>
                    <a:pt x="642" y="0"/>
                  </a:moveTo>
                  <a:cubicBezTo>
                    <a:pt x="558" y="0"/>
                    <a:pt x="530" y="0"/>
                    <a:pt x="502" y="28"/>
                  </a:cubicBezTo>
                  <a:cubicBezTo>
                    <a:pt x="251" y="140"/>
                    <a:pt x="0" y="558"/>
                    <a:pt x="0" y="558"/>
                  </a:cubicBezTo>
                  <a:lnTo>
                    <a:pt x="726" y="1814"/>
                  </a:lnTo>
                  <a:lnTo>
                    <a:pt x="977" y="1507"/>
                  </a:lnTo>
                  <a:cubicBezTo>
                    <a:pt x="977" y="1507"/>
                    <a:pt x="1535" y="1674"/>
                    <a:pt x="1814" y="1674"/>
                  </a:cubicBezTo>
                  <a:cubicBezTo>
                    <a:pt x="1897" y="1674"/>
                    <a:pt x="1953" y="1674"/>
                    <a:pt x="1953" y="1646"/>
                  </a:cubicBezTo>
                  <a:cubicBezTo>
                    <a:pt x="1981" y="1535"/>
                    <a:pt x="1535" y="1367"/>
                    <a:pt x="1284" y="1283"/>
                  </a:cubicBezTo>
                  <a:lnTo>
                    <a:pt x="1284" y="1283"/>
                  </a:lnTo>
                  <a:cubicBezTo>
                    <a:pt x="1479" y="1339"/>
                    <a:pt x="1702" y="1395"/>
                    <a:pt x="1897" y="1395"/>
                  </a:cubicBezTo>
                  <a:cubicBezTo>
                    <a:pt x="1953" y="1395"/>
                    <a:pt x="2037" y="1395"/>
                    <a:pt x="2037" y="1339"/>
                  </a:cubicBezTo>
                  <a:cubicBezTo>
                    <a:pt x="2037" y="1144"/>
                    <a:pt x="1116" y="865"/>
                    <a:pt x="1116" y="865"/>
                  </a:cubicBezTo>
                  <a:lnTo>
                    <a:pt x="1116" y="865"/>
                  </a:lnTo>
                  <a:cubicBezTo>
                    <a:pt x="1116" y="865"/>
                    <a:pt x="1590" y="1004"/>
                    <a:pt x="1842" y="1004"/>
                  </a:cubicBezTo>
                  <a:cubicBezTo>
                    <a:pt x="1925" y="1004"/>
                    <a:pt x="1981" y="1004"/>
                    <a:pt x="1981" y="949"/>
                  </a:cubicBezTo>
                  <a:cubicBezTo>
                    <a:pt x="1953" y="781"/>
                    <a:pt x="1116" y="530"/>
                    <a:pt x="1116" y="530"/>
                  </a:cubicBezTo>
                  <a:lnTo>
                    <a:pt x="1116" y="530"/>
                  </a:lnTo>
                  <a:cubicBezTo>
                    <a:pt x="1116" y="530"/>
                    <a:pt x="1507" y="586"/>
                    <a:pt x="1758" y="586"/>
                  </a:cubicBezTo>
                  <a:cubicBezTo>
                    <a:pt x="1869" y="586"/>
                    <a:pt x="1953" y="586"/>
                    <a:pt x="1981" y="530"/>
                  </a:cubicBezTo>
                  <a:cubicBezTo>
                    <a:pt x="1981" y="279"/>
                    <a:pt x="1060" y="0"/>
                    <a:pt x="642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5598516" y="2634892"/>
              <a:ext cx="522819" cy="74202"/>
            </a:xfrm>
            <a:custGeom>
              <a:avLst/>
              <a:gdLst/>
              <a:ahLst/>
              <a:cxnLst/>
              <a:rect l="l" t="t" r="r" b="b"/>
              <a:pathLst>
                <a:path w="7673" h="1089" extrusionOk="0">
                  <a:moveTo>
                    <a:pt x="4994" y="0"/>
                  </a:moveTo>
                  <a:cubicBezTo>
                    <a:pt x="3711" y="0"/>
                    <a:pt x="1981" y="56"/>
                    <a:pt x="0" y="224"/>
                  </a:cubicBezTo>
                  <a:lnTo>
                    <a:pt x="167" y="1088"/>
                  </a:lnTo>
                  <a:lnTo>
                    <a:pt x="7533" y="642"/>
                  </a:lnTo>
                  <a:lnTo>
                    <a:pt x="7672" y="84"/>
                  </a:lnTo>
                  <a:cubicBezTo>
                    <a:pt x="7672" y="112"/>
                    <a:pt x="6696" y="0"/>
                    <a:pt x="4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5779080" y="2252776"/>
              <a:ext cx="116038" cy="444938"/>
            </a:xfrm>
            <a:custGeom>
              <a:avLst/>
              <a:gdLst/>
              <a:ahLst/>
              <a:cxnLst/>
              <a:rect l="l" t="t" r="r" b="b"/>
              <a:pathLst>
                <a:path w="1703" h="6530" extrusionOk="0">
                  <a:moveTo>
                    <a:pt x="782" y="1"/>
                  </a:moveTo>
                  <a:cubicBezTo>
                    <a:pt x="0" y="2037"/>
                    <a:pt x="782" y="6529"/>
                    <a:pt x="782" y="6529"/>
                  </a:cubicBezTo>
                  <a:lnTo>
                    <a:pt x="1507" y="6501"/>
                  </a:lnTo>
                  <a:cubicBezTo>
                    <a:pt x="1702" y="2512"/>
                    <a:pt x="782" y="1"/>
                    <a:pt x="78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5619366" y="2313623"/>
              <a:ext cx="178793" cy="414480"/>
            </a:xfrm>
            <a:custGeom>
              <a:avLst/>
              <a:gdLst/>
              <a:ahLst/>
              <a:cxnLst/>
              <a:rect l="l" t="t" r="r" b="b"/>
              <a:pathLst>
                <a:path w="2624" h="6083" extrusionOk="0">
                  <a:moveTo>
                    <a:pt x="224" y="0"/>
                  </a:moveTo>
                  <a:lnTo>
                    <a:pt x="224" y="0"/>
                  </a:lnTo>
                  <a:cubicBezTo>
                    <a:pt x="1" y="2149"/>
                    <a:pt x="1591" y="6082"/>
                    <a:pt x="1591" y="6082"/>
                  </a:cubicBezTo>
                  <a:lnTo>
                    <a:pt x="2623" y="6082"/>
                  </a:lnTo>
                  <a:cubicBezTo>
                    <a:pt x="1786" y="2149"/>
                    <a:pt x="224" y="0"/>
                    <a:pt x="224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5912153" y="2271786"/>
              <a:ext cx="167346" cy="433491"/>
            </a:xfrm>
            <a:custGeom>
              <a:avLst/>
              <a:gdLst/>
              <a:ahLst/>
              <a:cxnLst/>
              <a:rect l="l" t="t" r="r" b="b"/>
              <a:pathLst>
                <a:path w="2456" h="6362" extrusionOk="0">
                  <a:moveTo>
                    <a:pt x="2400" y="1"/>
                  </a:moveTo>
                  <a:lnTo>
                    <a:pt x="2400" y="1"/>
                  </a:lnTo>
                  <a:cubicBezTo>
                    <a:pt x="1005" y="1647"/>
                    <a:pt x="0" y="5776"/>
                    <a:pt x="0" y="5776"/>
                  </a:cubicBezTo>
                  <a:lnTo>
                    <a:pt x="865" y="6362"/>
                  </a:lnTo>
                  <a:cubicBezTo>
                    <a:pt x="2455" y="2651"/>
                    <a:pt x="2400" y="1"/>
                    <a:pt x="240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5569966" y="2357367"/>
              <a:ext cx="157875" cy="380207"/>
            </a:xfrm>
            <a:custGeom>
              <a:avLst/>
              <a:gdLst/>
              <a:ahLst/>
              <a:cxnLst/>
              <a:rect l="l" t="t" r="r" b="b"/>
              <a:pathLst>
                <a:path w="2317" h="5580" extrusionOk="0">
                  <a:moveTo>
                    <a:pt x="168" y="0"/>
                  </a:moveTo>
                  <a:cubicBezTo>
                    <a:pt x="1" y="1925"/>
                    <a:pt x="1674" y="5580"/>
                    <a:pt x="1674" y="5580"/>
                  </a:cubicBezTo>
                  <a:lnTo>
                    <a:pt x="2316" y="5413"/>
                  </a:lnTo>
                  <a:cubicBezTo>
                    <a:pt x="1563" y="1953"/>
                    <a:pt x="168" y="0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5874132" y="2267971"/>
              <a:ext cx="106499" cy="441122"/>
            </a:xfrm>
            <a:custGeom>
              <a:avLst/>
              <a:gdLst/>
              <a:ahLst/>
              <a:cxnLst/>
              <a:rect l="l" t="t" r="r" b="b"/>
              <a:pathLst>
                <a:path w="1563" h="6474" extrusionOk="0">
                  <a:moveTo>
                    <a:pt x="1061" y="1"/>
                  </a:moveTo>
                  <a:lnTo>
                    <a:pt x="1061" y="1"/>
                  </a:lnTo>
                  <a:cubicBezTo>
                    <a:pt x="0" y="1870"/>
                    <a:pt x="28" y="6390"/>
                    <a:pt x="28" y="6390"/>
                  </a:cubicBezTo>
                  <a:lnTo>
                    <a:pt x="726" y="6473"/>
                  </a:lnTo>
                  <a:cubicBezTo>
                    <a:pt x="1563" y="2568"/>
                    <a:pt x="1061" y="1"/>
                    <a:pt x="106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5978655" y="2344012"/>
              <a:ext cx="138864" cy="340347"/>
            </a:xfrm>
            <a:custGeom>
              <a:avLst/>
              <a:gdLst/>
              <a:ahLst/>
              <a:cxnLst/>
              <a:rect l="l" t="t" r="r" b="b"/>
              <a:pathLst>
                <a:path w="2038" h="4995" extrusionOk="0">
                  <a:moveTo>
                    <a:pt x="2037" y="1"/>
                  </a:moveTo>
                  <a:lnTo>
                    <a:pt x="2037" y="1"/>
                  </a:lnTo>
                  <a:cubicBezTo>
                    <a:pt x="838" y="1256"/>
                    <a:pt x="1" y="4772"/>
                    <a:pt x="1" y="4772"/>
                  </a:cubicBezTo>
                  <a:lnTo>
                    <a:pt x="531" y="4995"/>
                  </a:lnTo>
                  <a:cubicBezTo>
                    <a:pt x="1926" y="2121"/>
                    <a:pt x="2037" y="1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5699223" y="2210939"/>
              <a:ext cx="136956" cy="505785"/>
            </a:xfrm>
            <a:custGeom>
              <a:avLst/>
              <a:gdLst/>
              <a:ahLst/>
              <a:cxnLst/>
              <a:rect l="l" t="t" r="r" b="b"/>
              <a:pathLst>
                <a:path w="2010" h="7423" extrusionOk="0">
                  <a:moveTo>
                    <a:pt x="503" y="1"/>
                  </a:moveTo>
                  <a:lnTo>
                    <a:pt x="503" y="1"/>
                  </a:lnTo>
                  <a:cubicBezTo>
                    <a:pt x="1" y="2400"/>
                    <a:pt x="1284" y="7422"/>
                    <a:pt x="1284" y="7422"/>
                  </a:cubicBezTo>
                  <a:lnTo>
                    <a:pt x="2009" y="7310"/>
                  </a:lnTo>
                  <a:cubicBezTo>
                    <a:pt x="1730" y="2735"/>
                    <a:pt x="503" y="1"/>
                    <a:pt x="503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5974907" y="2363023"/>
              <a:ext cx="209114" cy="401194"/>
            </a:xfrm>
            <a:custGeom>
              <a:avLst/>
              <a:gdLst/>
              <a:ahLst/>
              <a:cxnLst/>
              <a:rect l="l" t="t" r="r" b="b"/>
              <a:pathLst>
                <a:path w="3069" h="5888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1534" y="1424"/>
                    <a:pt x="0" y="5609"/>
                    <a:pt x="0" y="5609"/>
                  </a:cubicBezTo>
                  <a:lnTo>
                    <a:pt x="558" y="5888"/>
                  </a:lnTo>
                  <a:cubicBezTo>
                    <a:pt x="2567" y="2540"/>
                    <a:pt x="3069" y="1"/>
                    <a:pt x="3069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5607987" y="2678636"/>
              <a:ext cx="503809" cy="131233"/>
            </a:xfrm>
            <a:custGeom>
              <a:avLst/>
              <a:gdLst/>
              <a:ahLst/>
              <a:cxnLst/>
              <a:rect l="l" t="t" r="r" b="b"/>
              <a:pathLst>
                <a:path w="7394" h="1926" extrusionOk="0">
                  <a:moveTo>
                    <a:pt x="7394" y="0"/>
                  </a:moveTo>
                  <a:lnTo>
                    <a:pt x="1" y="167"/>
                  </a:lnTo>
                  <a:lnTo>
                    <a:pt x="112" y="1088"/>
                  </a:lnTo>
                  <a:cubicBezTo>
                    <a:pt x="2400" y="1702"/>
                    <a:pt x="4883" y="1786"/>
                    <a:pt x="7254" y="1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5615619" y="2745460"/>
              <a:ext cx="486706" cy="294695"/>
            </a:xfrm>
            <a:custGeom>
              <a:avLst/>
              <a:gdLst/>
              <a:ahLst/>
              <a:cxnLst/>
              <a:rect l="l" t="t" r="r" b="b"/>
              <a:pathLst>
                <a:path w="7143" h="4325" extrusionOk="0">
                  <a:moveTo>
                    <a:pt x="0" y="0"/>
                  </a:moveTo>
                  <a:lnTo>
                    <a:pt x="168" y="1786"/>
                  </a:lnTo>
                  <a:cubicBezTo>
                    <a:pt x="335" y="3488"/>
                    <a:pt x="1730" y="4325"/>
                    <a:pt x="3404" y="4325"/>
                  </a:cubicBezTo>
                  <a:lnTo>
                    <a:pt x="3794" y="4325"/>
                  </a:lnTo>
                  <a:lnTo>
                    <a:pt x="3878" y="4325"/>
                  </a:lnTo>
                  <a:cubicBezTo>
                    <a:pt x="5580" y="4185"/>
                    <a:pt x="6975" y="3376"/>
                    <a:pt x="7086" y="1674"/>
                  </a:cubicBezTo>
                  <a:lnTo>
                    <a:pt x="7142" y="865"/>
                  </a:lnTo>
                  <a:cubicBezTo>
                    <a:pt x="4771" y="726"/>
                    <a:pt x="2288" y="6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5600356" y="2642523"/>
              <a:ext cx="522887" cy="108407"/>
            </a:xfrm>
            <a:custGeom>
              <a:avLst/>
              <a:gdLst/>
              <a:ahLst/>
              <a:cxnLst/>
              <a:rect l="l" t="t" r="r" b="b"/>
              <a:pathLst>
                <a:path w="7674" h="1591" extrusionOk="0">
                  <a:moveTo>
                    <a:pt x="7645" y="0"/>
                  </a:moveTo>
                  <a:cubicBezTo>
                    <a:pt x="5692" y="279"/>
                    <a:pt x="4130" y="363"/>
                    <a:pt x="2930" y="363"/>
                  </a:cubicBezTo>
                  <a:cubicBezTo>
                    <a:pt x="950" y="363"/>
                    <a:pt x="1" y="112"/>
                    <a:pt x="1" y="112"/>
                  </a:cubicBezTo>
                  <a:lnTo>
                    <a:pt x="1" y="112"/>
                  </a:lnTo>
                  <a:lnTo>
                    <a:pt x="1" y="1367"/>
                  </a:lnTo>
                  <a:cubicBezTo>
                    <a:pt x="1228" y="1534"/>
                    <a:pt x="2344" y="1590"/>
                    <a:pt x="3349" y="1590"/>
                  </a:cubicBezTo>
                  <a:cubicBezTo>
                    <a:pt x="5999" y="1590"/>
                    <a:pt x="7673" y="1172"/>
                    <a:pt x="7673" y="11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5712510" y="3074039"/>
              <a:ext cx="121762" cy="252858"/>
            </a:xfrm>
            <a:custGeom>
              <a:avLst/>
              <a:gdLst/>
              <a:ahLst/>
              <a:cxnLst/>
              <a:rect l="l" t="t" r="r" b="b"/>
              <a:pathLst>
                <a:path w="1787" h="3711" extrusionOk="0">
                  <a:moveTo>
                    <a:pt x="587" y="0"/>
                  </a:moveTo>
                  <a:lnTo>
                    <a:pt x="1" y="3069"/>
                  </a:lnTo>
                  <a:cubicBezTo>
                    <a:pt x="364" y="3348"/>
                    <a:pt x="726" y="3543"/>
                    <a:pt x="1117" y="3711"/>
                  </a:cubicBezTo>
                  <a:lnTo>
                    <a:pt x="1787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5461628" y="3283085"/>
              <a:ext cx="326992" cy="1247121"/>
            </a:xfrm>
            <a:custGeom>
              <a:avLst/>
              <a:gdLst/>
              <a:ahLst/>
              <a:cxnLst/>
              <a:rect l="l" t="t" r="r" b="b"/>
              <a:pathLst>
                <a:path w="4799" h="18303" extrusionOk="0">
                  <a:moveTo>
                    <a:pt x="3683" y="1"/>
                  </a:moveTo>
                  <a:lnTo>
                    <a:pt x="0" y="17661"/>
                  </a:lnTo>
                  <a:cubicBezTo>
                    <a:pt x="0" y="17661"/>
                    <a:pt x="112" y="18303"/>
                    <a:pt x="726" y="18303"/>
                  </a:cubicBezTo>
                  <a:cubicBezTo>
                    <a:pt x="837" y="18303"/>
                    <a:pt x="977" y="18275"/>
                    <a:pt x="1116" y="18219"/>
                  </a:cubicBezTo>
                  <a:lnTo>
                    <a:pt x="4799" y="698"/>
                  </a:lnTo>
                  <a:cubicBezTo>
                    <a:pt x="4408" y="447"/>
                    <a:pt x="4046" y="224"/>
                    <a:pt x="3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5944450" y="3074039"/>
              <a:ext cx="117946" cy="243387"/>
            </a:xfrm>
            <a:custGeom>
              <a:avLst/>
              <a:gdLst/>
              <a:ahLst/>
              <a:cxnLst/>
              <a:rect l="l" t="t" r="r" b="b"/>
              <a:pathLst>
                <a:path w="1731" h="3572" extrusionOk="0">
                  <a:moveTo>
                    <a:pt x="587" y="0"/>
                  </a:moveTo>
                  <a:lnTo>
                    <a:pt x="1" y="2957"/>
                  </a:lnTo>
                  <a:cubicBezTo>
                    <a:pt x="363" y="3208"/>
                    <a:pt x="698" y="3404"/>
                    <a:pt x="1089" y="3571"/>
                  </a:cubicBezTo>
                  <a:lnTo>
                    <a:pt x="1730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5701131" y="3275522"/>
              <a:ext cx="315613" cy="1197653"/>
            </a:xfrm>
            <a:custGeom>
              <a:avLst/>
              <a:gdLst/>
              <a:ahLst/>
              <a:cxnLst/>
              <a:rect l="l" t="t" r="r" b="b"/>
              <a:pathLst>
                <a:path w="4632" h="17577" extrusionOk="0">
                  <a:moveTo>
                    <a:pt x="3544" y="0"/>
                  </a:moveTo>
                  <a:lnTo>
                    <a:pt x="1" y="16991"/>
                  </a:lnTo>
                  <a:cubicBezTo>
                    <a:pt x="1" y="16991"/>
                    <a:pt x="140" y="17577"/>
                    <a:pt x="698" y="17577"/>
                  </a:cubicBezTo>
                  <a:cubicBezTo>
                    <a:pt x="810" y="17577"/>
                    <a:pt x="949" y="17549"/>
                    <a:pt x="1089" y="17493"/>
                  </a:cubicBezTo>
                  <a:lnTo>
                    <a:pt x="4632" y="614"/>
                  </a:lnTo>
                  <a:cubicBezTo>
                    <a:pt x="4241" y="447"/>
                    <a:pt x="3906" y="251"/>
                    <a:pt x="3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8128664" y="3074039"/>
              <a:ext cx="121762" cy="250950"/>
            </a:xfrm>
            <a:custGeom>
              <a:avLst/>
              <a:gdLst/>
              <a:ahLst/>
              <a:cxnLst/>
              <a:rect l="l" t="t" r="r" b="b"/>
              <a:pathLst>
                <a:path w="1787" h="3683" extrusionOk="0">
                  <a:moveTo>
                    <a:pt x="1200" y="0"/>
                  </a:moveTo>
                  <a:lnTo>
                    <a:pt x="1" y="279"/>
                  </a:lnTo>
                  <a:lnTo>
                    <a:pt x="670" y="3683"/>
                  </a:lnTo>
                  <a:cubicBezTo>
                    <a:pt x="1061" y="3515"/>
                    <a:pt x="1451" y="3292"/>
                    <a:pt x="1786" y="3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8174317" y="3283085"/>
              <a:ext cx="328900" cy="1245213"/>
            </a:xfrm>
            <a:custGeom>
              <a:avLst/>
              <a:gdLst/>
              <a:ahLst/>
              <a:cxnLst/>
              <a:rect l="l" t="t" r="r" b="b"/>
              <a:pathLst>
                <a:path w="4827" h="18275" extrusionOk="0">
                  <a:moveTo>
                    <a:pt x="1116" y="1"/>
                  </a:moveTo>
                  <a:cubicBezTo>
                    <a:pt x="754" y="280"/>
                    <a:pt x="391" y="475"/>
                    <a:pt x="0" y="643"/>
                  </a:cubicBezTo>
                  <a:lnTo>
                    <a:pt x="3683" y="18191"/>
                  </a:lnTo>
                  <a:cubicBezTo>
                    <a:pt x="3822" y="18275"/>
                    <a:pt x="3962" y="18275"/>
                    <a:pt x="4074" y="18275"/>
                  </a:cubicBezTo>
                  <a:cubicBezTo>
                    <a:pt x="4687" y="18275"/>
                    <a:pt x="4827" y="17633"/>
                    <a:pt x="4827" y="176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7900540" y="3074039"/>
              <a:ext cx="117946" cy="241479"/>
            </a:xfrm>
            <a:custGeom>
              <a:avLst/>
              <a:gdLst/>
              <a:ahLst/>
              <a:cxnLst/>
              <a:rect l="l" t="t" r="r" b="b"/>
              <a:pathLst>
                <a:path w="1731" h="3544" extrusionOk="0">
                  <a:moveTo>
                    <a:pt x="1173" y="0"/>
                  </a:moveTo>
                  <a:lnTo>
                    <a:pt x="1" y="279"/>
                  </a:lnTo>
                  <a:lnTo>
                    <a:pt x="642" y="3543"/>
                  </a:lnTo>
                  <a:cubicBezTo>
                    <a:pt x="1033" y="3376"/>
                    <a:pt x="1368" y="3208"/>
                    <a:pt x="1731" y="2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7944284" y="3275522"/>
              <a:ext cx="315613" cy="1197653"/>
            </a:xfrm>
            <a:custGeom>
              <a:avLst/>
              <a:gdLst/>
              <a:ahLst/>
              <a:cxnLst/>
              <a:rect l="l" t="t" r="r" b="b"/>
              <a:pathLst>
                <a:path w="4632" h="17577" extrusionOk="0">
                  <a:moveTo>
                    <a:pt x="1089" y="0"/>
                  </a:moveTo>
                  <a:cubicBezTo>
                    <a:pt x="726" y="251"/>
                    <a:pt x="391" y="447"/>
                    <a:pt x="0" y="614"/>
                  </a:cubicBezTo>
                  <a:lnTo>
                    <a:pt x="3544" y="17493"/>
                  </a:lnTo>
                  <a:cubicBezTo>
                    <a:pt x="3683" y="17549"/>
                    <a:pt x="3823" y="17577"/>
                    <a:pt x="3934" y="17577"/>
                  </a:cubicBezTo>
                  <a:cubicBezTo>
                    <a:pt x="4492" y="17577"/>
                    <a:pt x="4632" y="16991"/>
                    <a:pt x="4632" y="16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5590885" y="2988458"/>
              <a:ext cx="2781168" cy="127417"/>
            </a:xfrm>
            <a:custGeom>
              <a:avLst/>
              <a:gdLst/>
              <a:ahLst/>
              <a:cxnLst/>
              <a:rect l="l" t="t" r="r" b="b"/>
              <a:pathLst>
                <a:path w="40817" h="1870" extrusionOk="0">
                  <a:moveTo>
                    <a:pt x="0" y="1"/>
                  </a:moveTo>
                  <a:lnTo>
                    <a:pt x="0" y="1870"/>
                  </a:lnTo>
                  <a:lnTo>
                    <a:pt x="40817" y="1870"/>
                  </a:lnTo>
                  <a:lnTo>
                    <a:pt x="408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8164777" y="1549459"/>
              <a:ext cx="623594" cy="85581"/>
            </a:xfrm>
            <a:custGeom>
              <a:avLst/>
              <a:gdLst/>
              <a:ahLst/>
              <a:cxnLst/>
              <a:rect l="l" t="t" r="r" b="b"/>
              <a:pathLst>
                <a:path w="9152" h="1256" extrusionOk="0">
                  <a:moveTo>
                    <a:pt x="3907" y="0"/>
                  </a:moveTo>
                  <a:cubicBezTo>
                    <a:pt x="1479" y="0"/>
                    <a:pt x="1" y="140"/>
                    <a:pt x="1" y="140"/>
                  </a:cubicBezTo>
                  <a:lnTo>
                    <a:pt x="168" y="809"/>
                  </a:lnTo>
                  <a:lnTo>
                    <a:pt x="8956" y="1255"/>
                  </a:lnTo>
                  <a:lnTo>
                    <a:pt x="9152" y="223"/>
                  </a:lnTo>
                  <a:cubicBezTo>
                    <a:pt x="7143" y="84"/>
                    <a:pt x="5329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8506964" y="1135046"/>
              <a:ext cx="226285" cy="256674"/>
            </a:xfrm>
            <a:custGeom>
              <a:avLst/>
              <a:gdLst/>
              <a:ahLst/>
              <a:cxnLst/>
              <a:rect l="l" t="t" r="r" b="b"/>
              <a:pathLst>
                <a:path w="3321" h="3767" extrusionOk="0">
                  <a:moveTo>
                    <a:pt x="2121" y="0"/>
                  </a:moveTo>
                  <a:cubicBezTo>
                    <a:pt x="1" y="2148"/>
                    <a:pt x="726" y="3766"/>
                    <a:pt x="726" y="3766"/>
                  </a:cubicBezTo>
                  <a:cubicBezTo>
                    <a:pt x="3321" y="2929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8524066" y="1235753"/>
              <a:ext cx="106567" cy="405009"/>
            </a:xfrm>
            <a:custGeom>
              <a:avLst/>
              <a:gdLst/>
              <a:ahLst/>
              <a:cxnLst/>
              <a:rect l="l" t="t" r="r" b="b"/>
              <a:pathLst>
                <a:path w="1564" h="5944" extrusionOk="0">
                  <a:moveTo>
                    <a:pt x="1451" y="1"/>
                  </a:moveTo>
                  <a:cubicBezTo>
                    <a:pt x="1424" y="1"/>
                    <a:pt x="1424" y="1"/>
                    <a:pt x="1424" y="56"/>
                  </a:cubicBezTo>
                  <a:lnTo>
                    <a:pt x="447" y="2233"/>
                  </a:lnTo>
                  <a:cubicBezTo>
                    <a:pt x="419" y="2288"/>
                    <a:pt x="1" y="2930"/>
                    <a:pt x="140" y="5497"/>
                  </a:cubicBezTo>
                  <a:cubicBezTo>
                    <a:pt x="140" y="5497"/>
                    <a:pt x="140" y="5720"/>
                    <a:pt x="335" y="5859"/>
                  </a:cubicBezTo>
                  <a:cubicBezTo>
                    <a:pt x="419" y="5915"/>
                    <a:pt x="531" y="5943"/>
                    <a:pt x="614" y="5943"/>
                  </a:cubicBezTo>
                  <a:cubicBezTo>
                    <a:pt x="810" y="5943"/>
                    <a:pt x="1005" y="5859"/>
                    <a:pt x="1284" y="5776"/>
                  </a:cubicBezTo>
                  <a:cubicBezTo>
                    <a:pt x="1312" y="5776"/>
                    <a:pt x="1312" y="5720"/>
                    <a:pt x="1312" y="5692"/>
                  </a:cubicBezTo>
                  <a:cubicBezTo>
                    <a:pt x="1312" y="5664"/>
                    <a:pt x="1284" y="5664"/>
                    <a:pt x="1284" y="5664"/>
                  </a:cubicBezTo>
                  <a:lnTo>
                    <a:pt x="1256" y="5664"/>
                  </a:lnTo>
                  <a:cubicBezTo>
                    <a:pt x="1005" y="5776"/>
                    <a:pt x="810" y="5832"/>
                    <a:pt x="642" y="5832"/>
                  </a:cubicBezTo>
                  <a:cubicBezTo>
                    <a:pt x="559" y="5832"/>
                    <a:pt x="475" y="5804"/>
                    <a:pt x="447" y="5776"/>
                  </a:cubicBezTo>
                  <a:cubicBezTo>
                    <a:pt x="308" y="5664"/>
                    <a:pt x="308" y="5525"/>
                    <a:pt x="308" y="5497"/>
                  </a:cubicBezTo>
                  <a:cubicBezTo>
                    <a:pt x="168" y="3014"/>
                    <a:pt x="587" y="2316"/>
                    <a:pt x="587" y="2316"/>
                  </a:cubicBezTo>
                  <a:lnTo>
                    <a:pt x="1563" y="112"/>
                  </a:lnTo>
                  <a:cubicBezTo>
                    <a:pt x="1535" y="56"/>
                    <a:pt x="1535" y="1"/>
                    <a:pt x="1451" y="1"/>
                  </a:cubicBezTo>
                  <a:cubicBezTo>
                    <a:pt x="1507" y="1"/>
                    <a:pt x="1451" y="1"/>
                    <a:pt x="1451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8535513" y="1307979"/>
              <a:ext cx="256674" cy="161690"/>
            </a:xfrm>
            <a:custGeom>
              <a:avLst/>
              <a:gdLst/>
              <a:ahLst/>
              <a:cxnLst/>
              <a:rect l="l" t="t" r="r" b="b"/>
              <a:pathLst>
                <a:path w="3767" h="2373" extrusionOk="0">
                  <a:moveTo>
                    <a:pt x="3766" y="1"/>
                  </a:moveTo>
                  <a:cubicBezTo>
                    <a:pt x="391" y="698"/>
                    <a:pt x="0" y="2289"/>
                    <a:pt x="0" y="2289"/>
                  </a:cubicBezTo>
                  <a:cubicBezTo>
                    <a:pt x="251" y="2344"/>
                    <a:pt x="446" y="2372"/>
                    <a:pt x="698" y="2372"/>
                  </a:cubicBezTo>
                  <a:cubicBezTo>
                    <a:pt x="3013" y="2372"/>
                    <a:pt x="3766" y="1"/>
                    <a:pt x="376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8537353" y="1450591"/>
              <a:ext cx="270029" cy="104591"/>
            </a:xfrm>
            <a:custGeom>
              <a:avLst/>
              <a:gdLst/>
              <a:ahLst/>
              <a:cxnLst/>
              <a:rect l="l" t="t" r="r" b="b"/>
              <a:pathLst>
                <a:path w="3963" h="1535" extrusionOk="0">
                  <a:moveTo>
                    <a:pt x="3963" y="0"/>
                  </a:moveTo>
                  <a:cubicBezTo>
                    <a:pt x="782" y="28"/>
                    <a:pt x="1" y="1284"/>
                    <a:pt x="1" y="1284"/>
                  </a:cubicBezTo>
                  <a:cubicBezTo>
                    <a:pt x="419" y="1423"/>
                    <a:pt x="810" y="1507"/>
                    <a:pt x="1173" y="1507"/>
                  </a:cubicBezTo>
                  <a:cubicBezTo>
                    <a:pt x="2902" y="1535"/>
                    <a:pt x="3963" y="0"/>
                    <a:pt x="3963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8402441" y="1220559"/>
              <a:ext cx="153991" cy="224377"/>
            </a:xfrm>
            <a:custGeom>
              <a:avLst/>
              <a:gdLst/>
              <a:ahLst/>
              <a:cxnLst/>
              <a:rect l="l" t="t" r="r" b="b"/>
              <a:pathLst>
                <a:path w="2260" h="3293" extrusionOk="0">
                  <a:moveTo>
                    <a:pt x="168" y="0"/>
                  </a:moveTo>
                  <a:cubicBezTo>
                    <a:pt x="168" y="0"/>
                    <a:pt x="0" y="2595"/>
                    <a:pt x="2093" y="3293"/>
                  </a:cubicBezTo>
                  <a:cubicBezTo>
                    <a:pt x="2093" y="3293"/>
                    <a:pt x="2260" y="1842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8371983" y="1349816"/>
              <a:ext cx="161690" cy="214906"/>
            </a:xfrm>
            <a:custGeom>
              <a:avLst/>
              <a:gdLst/>
              <a:ahLst/>
              <a:cxnLst/>
              <a:rect l="l" t="t" r="r" b="b"/>
              <a:pathLst>
                <a:path w="2373" h="3154" extrusionOk="0">
                  <a:moveTo>
                    <a:pt x="1" y="1"/>
                  </a:moveTo>
                  <a:cubicBezTo>
                    <a:pt x="1" y="1"/>
                    <a:pt x="196" y="2651"/>
                    <a:pt x="2372" y="3153"/>
                  </a:cubicBezTo>
                  <a:cubicBezTo>
                    <a:pt x="2372" y="3153"/>
                    <a:pt x="2288" y="1647"/>
                    <a:pt x="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8421451" y="1258580"/>
              <a:ext cx="129325" cy="186356"/>
            </a:xfrm>
            <a:custGeom>
              <a:avLst/>
              <a:gdLst/>
              <a:ahLst/>
              <a:cxnLst/>
              <a:rect l="l" t="t" r="r" b="b"/>
              <a:pathLst>
                <a:path w="1898" h="2735" extrusionOk="0">
                  <a:moveTo>
                    <a:pt x="84" y="0"/>
                  </a:moveTo>
                  <a:lnTo>
                    <a:pt x="28" y="0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726" y="726"/>
                    <a:pt x="1758" y="2707"/>
                    <a:pt x="1758" y="2707"/>
                  </a:cubicBezTo>
                  <a:cubicBezTo>
                    <a:pt x="1758" y="2735"/>
                    <a:pt x="1786" y="2735"/>
                    <a:pt x="1814" y="2735"/>
                  </a:cubicBezTo>
                  <a:lnTo>
                    <a:pt x="1841" y="2735"/>
                  </a:lnTo>
                  <a:cubicBezTo>
                    <a:pt x="1897" y="2735"/>
                    <a:pt x="1897" y="2679"/>
                    <a:pt x="1897" y="2679"/>
                  </a:cubicBezTo>
                  <a:cubicBezTo>
                    <a:pt x="1841" y="2595"/>
                    <a:pt x="837" y="698"/>
                    <a:pt x="14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8402441" y="1395468"/>
              <a:ext cx="133141" cy="173069"/>
            </a:xfrm>
            <a:custGeom>
              <a:avLst/>
              <a:gdLst/>
              <a:ahLst/>
              <a:cxnLst/>
              <a:rect l="l" t="t" r="r" b="b"/>
              <a:pathLst>
                <a:path w="1954" h="2540" extrusionOk="0">
                  <a:moveTo>
                    <a:pt x="84" y="0"/>
                  </a:moveTo>
                  <a:cubicBezTo>
                    <a:pt x="84" y="0"/>
                    <a:pt x="28" y="0"/>
                    <a:pt x="28" y="28"/>
                  </a:cubicBezTo>
                  <a:cubicBezTo>
                    <a:pt x="0" y="56"/>
                    <a:pt x="28" y="112"/>
                    <a:pt x="28" y="112"/>
                  </a:cubicBezTo>
                  <a:cubicBezTo>
                    <a:pt x="530" y="530"/>
                    <a:pt x="1841" y="2483"/>
                    <a:pt x="1841" y="2511"/>
                  </a:cubicBezTo>
                  <a:lnTo>
                    <a:pt x="1897" y="2539"/>
                  </a:lnTo>
                  <a:lnTo>
                    <a:pt x="1925" y="2539"/>
                  </a:lnTo>
                  <a:cubicBezTo>
                    <a:pt x="1953" y="2511"/>
                    <a:pt x="1953" y="2483"/>
                    <a:pt x="1925" y="2483"/>
                  </a:cubicBezTo>
                  <a:cubicBezTo>
                    <a:pt x="1841" y="2400"/>
                    <a:pt x="558" y="447"/>
                    <a:pt x="84" y="28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8543076" y="1340345"/>
              <a:ext cx="192080" cy="121694"/>
            </a:xfrm>
            <a:custGeom>
              <a:avLst/>
              <a:gdLst/>
              <a:ahLst/>
              <a:cxnLst/>
              <a:rect l="l" t="t" r="r" b="b"/>
              <a:pathLst>
                <a:path w="2819" h="1786" extrusionOk="0">
                  <a:moveTo>
                    <a:pt x="2791" y="0"/>
                  </a:moveTo>
                  <a:cubicBezTo>
                    <a:pt x="2763" y="0"/>
                    <a:pt x="2763" y="0"/>
                    <a:pt x="2791" y="0"/>
                  </a:cubicBezTo>
                  <a:cubicBezTo>
                    <a:pt x="2763" y="56"/>
                    <a:pt x="1424" y="921"/>
                    <a:pt x="29" y="1674"/>
                  </a:cubicBezTo>
                  <a:cubicBezTo>
                    <a:pt x="1" y="1674"/>
                    <a:pt x="1" y="1758"/>
                    <a:pt x="1" y="1758"/>
                  </a:cubicBezTo>
                  <a:cubicBezTo>
                    <a:pt x="1" y="1786"/>
                    <a:pt x="29" y="1786"/>
                    <a:pt x="29" y="1786"/>
                  </a:cubicBezTo>
                  <a:lnTo>
                    <a:pt x="56" y="1786"/>
                  </a:lnTo>
                  <a:cubicBezTo>
                    <a:pt x="1451" y="1032"/>
                    <a:pt x="2791" y="112"/>
                    <a:pt x="2791" y="112"/>
                  </a:cubicBezTo>
                  <a:cubicBezTo>
                    <a:pt x="2818" y="84"/>
                    <a:pt x="2818" y="56"/>
                    <a:pt x="2791" y="56"/>
                  </a:cubicBezTo>
                  <a:cubicBezTo>
                    <a:pt x="2818" y="0"/>
                    <a:pt x="2791" y="0"/>
                    <a:pt x="2791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8535513" y="1469602"/>
              <a:ext cx="228124" cy="70386"/>
            </a:xfrm>
            <a:custGeom>
              <a:avLst/>
              <a:gdLst/>
              <a:ahLst/>
              <a:cxnLst/>
              <a:rect l="l" t="t" r="r" b="b"/>
              <a:pathLst>
                <a:path w="3348" h="1033" extrusionOk="0">
                  <a:moveTo>
                    <a:pt x="3292" y="0"/>
                  </a:moveTo>
                  <a:cubicBezTo>
                    <a:pt x="3236" y="0"/>
                    <a:pt x="3236" y="0"/>
                    <a:pt x="3292" y="0"/>
                  </a:cubicBezTo>
                  <a:cubicBezTo>
                    <a:pt x="3236" y="0"/>
                    <a:pt x="1423" y="670"/>
                    <a:pt x="28" y="949"/>
                  </a:cubicBezTo>
                  <a:cubicBezTo>
                    <a:pt x="0" y="949"/>
                    <a:pt x="0" y="977"/>
                    <a:pt x="0" y="1005"/>
                  </a:cubicBezTo>
                  <a:cubicBezTo>
                    <a:pt x="0" y="1033"/>
                    <a:pt x="28" y="1033"/>
                    <a:pt x="84" y="1033"/>
                  </a:cubicBezTo>
                  <a:lnTo>
                    <a:pt x="84" y="1033"/>
                  </a:lnTo>
                  <a:cubicBezTo>
                    <a:pt x="1479" y="754"/>
                    <a:pt x="3292" y="112"/>
                    <a:pt x="3320" y="112"/>
                  </a:cubicBezTo>
                  <a:cubicBezTo>
                    <a:pt x="3348" y="112"/>
                    <a:pt x="3348" y="56"/>
                    <a:pt x="3348" y="28"/>
                  </a:cubicBezTo>
                  <a:cubicBezTo>
                    <a:pt x="3320" y="28"/>
                    <a:pt x="3292" y="0"/>
                    <a:pt x="329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8248450" y="1260487"/>
              <a:ext cx="193987" cy="230100"/>
            </a:xfrm>
            <a:custGeom>
              <a:avLst/>
              <a:gdLst/>
              <a:ahLst/>
              <a:cxnLst/>
              <a:rect l="l" t="t" r="r" b="b"/>
              <a:pathLst>
                <a:path w="2847" h="3377" extrusionOk="0">
                  <a:moveTo>
                    <a:pt x="865" y="0"/>
                  </a:moveTo>
                  <a:lnTo>
                    <a:pt x="865" y="0"/>
                  </a:lnTo>
                  <a:cubicBezTo>
                    <a:pt x="0" y="2400"/>
                    <a:pt x="1172" y="3376"/>
                    <a:pt x="1172" y="3376"/>
                  </a:cubicBezTo>
                  <a:cubicBezTo>
                    <a:pt x="2846" y="1814"/>
                    <a:pt x="865" y="0"/>
                    <a:pt x="8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8318768" y="1347908"/>
              <a:ext cx="136956" cy="332784"/>
            </a:xfrm>
            <a:custGeom>
              <a:avLst/>
              <a:gdLst/>
              <a:ahLst/>
              <a:cxnLst/>
              <a:rect l="l" t="t" r="r" b="b"/>
              <a:pathLst>
                <a:path w="2010" h="4884" extrusionOk="0">
                  <a:moveTo>
                    <a:pt x="84" y="1"/>
                  </a:moveTo>
                  <a:cubicBezTo>
                    <a:pt x="28" y="1"/>
                    <a:pt x="28" y="29"/>
                    <a:pt x="28" y="29"/>
                  </a:cubicBezTo>
                  <a:lnTo>
                    <a:pt x="112" y="2093"/>
                  </a:lnTo>
                  <a:cubicBezTo>
                    <a:pt x="112" y="2121"/>
                    <a:pt x="1" y="2791"/>
                    <a:pt x="1061" y="4688"/>
                  </a:cubicBezTo>
                  <a:cubicBezTo>
                    <a:pt x="1061" y="4688"/>
                    <a:pt x="1172" y="4855"/>
                    <a:pt x="1340" y="4883"/>
                  </a:cubicBezTo>
                  <a:lnTo>
                    <a:pt x="1368" y="4883"/>
                  </a:lnTo>
                  <a:cubicBezTo>
                    <a:pt x="1535" y="4883"/>
                    <a:pt x="1786" y="4744"/>
                    <a:pt x="2009" y="4465"/>
                  </a:cubicBezTo>
                  <a:lnTo>
                    <a:pt x="2009" y="4409"/>
                  </a:lnTo>
                  <a:lnTo>
                    <a:pt x="1954" y="4409"/>
                  </a:lnTo>
                  <a:cubicBezTo>
                    <a:pt x="1954" y="4409"/>
                    <a:pt x="1926" y="4409"/>
                    <a:pt x="1926" y="4437"/>
                  </a:cubicBezTo>
                  <a:cubicBezTo>
                    <a:pt x="1702" y="4688"/>
                    <a:pt x="1507" y="4827"/>
                    <a:pt x="1368" y="4827"/>
                  </a:cubicBezTo>
                  <a:lnTo>
                    <a:pt x="1340" y="4827"/>
                  </a:lnTo>
                  <a:cubicBezTo>
                    <a:pt x="1200" y="4771"/>
                    <a:pt x="1117" y="4688"/>
                    <a:pt x="1117" y="4632"/>
                  </a:cubicBezTo>
                  <a:cubicBezTo>
                    <a:pt x="112" y="2791"/>
                    <a:pt x="168" y="2121"/>
                    <a:pt x="168" y="2093"/>
                  </a:cubicBezTo>
                  <a:lnTo>
                    <a:pt x="112" y="29"/>
                  </a:lnTo>
                  <a:cubicBezTo>
                    <a:pt x="140" y="29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8318768" y="1344092"/>
              <a:ext cx="184448" cy="212998"/>
            </a:xfrm>
            <a:custGeom>
              <a:avLst/>
              <a:gdLst/>
              <a:ahLst/>
              <a:cxnLst/>
              <a:rect l="l" t="t" r="r" b="b"/>
              <a:pathLst>
                <a:path w="2707" h="3126" extrusionOk="0">
                  <a:moveTo>
                    <a:pt x="2344" y="1"/>
                  </a:moveTo>
                  <a:cubicBezTo>
                    <a:pt x="1" y="1759"/>
                    <a:pt x="280" y="3126"/>
                    <a:pt x="280" y="3126"/>
                  </a:cubicBezTo>
                  <a:cubicBezTo>
                    <a:pt x="2707" y="2456"/>
                    <a:pt x="2344" y="1"/>
                    <a:pt x="2344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8366328" y="1444868"/>
              <a:ext cx="174909" cy="167346"/>
            </a:xfrm>
            <a:custGeom>
              <a:avLst/>
              <a:gdLst/>
              <a:ahLst/>
              <a:cxnLst/>
              <a:rect l="l" t="t" r="r" b="b"/>
              <a:pathLst>
                <a:path w="2567" h="2456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140" y="1200"/>
                    <a:pt x="0" y="2456"/>
                    <a:pt x="0" y="2456"/>
                  </a:cubicBezTo>
                  <a:cubicBezTo>
                    <a:pt x="2204" y="2288"/>
                    <a:pt x="2567" y="1"/>
                    <a:pt x="256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8155306" y="1412571"/>
              <a:ext cx="182540" cy="125509"/>
            </a:xfrm>
            <a:custGeom>
              <a:avLst/>
              <a:gdLst/>
              <a:ahLst/>
              <a:cxnLst/>
              <a:rect l="l" t="t" r="r" b="b"/>
              <a:pathLst>
                <a:path w="2679" h="184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6" y="1842"/>
                    <a:pt x="2372" y="1842"/>
                  </a:cubicBezTo>
                  <a:cubicBezTo>
                    <a:pt x="2483" y="1842"/>
                    <a:pt x="2539" y="1842"/>
                    <a:pt x="2651" y="1814"/>
                  </a:cubicBezTo>
                  <a:cubicBezTo>
                    <a:pt x="2679" y="1842"/>
                    <a:pt x="2316" y="670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8172409" y="1528541"/>
              <a:ext cx="201551" cy="110315"/>
            </a:xfrm>
            <a:custGeom>
              <a:avLst/>
              <a:gdLst/>
              <a:ahLst/>
              <a:cxnLst/>
              <a:rect l="l" t="t" r="r" b="b"/>
              <a:pathLst>
                <a:path w="2958" h="16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93" y="1618"/>
                    <a:pt x="2428" y="1618"/>
                  </a:cubicBezTo>
                  <a:cubicBezTo>
                    <a:pt x="2623" y="1618"/>
                    <a:pt x="2790" y="1562"/>
                    <a:pt x="2958" y="1535"/>
                  </a:cubicBezTo>
                  <a:cubicBezTo>
                    <a:pt x="2930" y="1535"/>
                    <a:pt x="2372" y="419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8178132" y="1439144"/>
              <a:ext cx="167346" cy="102751"/>
            </a:xfrm>
            <a:custGeom>
              <a:avLst/>
              <a:gdLst/>
              <a:ahLst/>
              <a:cxnLst/>
              <a:rect l="l" t="t" r="r" b="b"/>
              <a:pathLst>
                <a:path w="2456" h="1508" extrusionOk="0">
                  <a:moveTo>
                    <a:pt x="56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57"/>
                    <a:pt x="0" y="85"/>
                    <a:pt x="56" y="85"/>
                  </a:cubicBezTo>
                  <a:cubicBezTo>
                    <a:pt x="809" y="364"/>
                    <a:pt x="2316" y="1480"/>
                    <a:pt x="2344" y="1507"/>
                  </a:cubicBezTo>
                  <a:lnTo>
                    <a:pt x="2399" y="1507"/>
                  </a:lnTo>
                  <a:cubicBezTo>
                    <a:pt x="2399" y="1507"/>
                    <a:pt x="2427" y="1507"/>
                    <a:pt x="2427" y="1480"/>
                  </a:cubicBezTo>
                  <a:cubicBezTo>
                    <a:pt x="2455" y="1452"/>
                    <a:pt x="2427" y="1424"/>
                    <a:pt x="2427" y="1424"/>
                  </a:cubicBezTo>
                  <a:cubicBezTo>
                    <a:pt x="2316" y="1340"/>
                    <a:pt x="865" y="224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8214245" y="1549459"/>
              <a:ext cx="161622" cy="87489"/>
            </a:xfrm>
            <a:custGeom>
              <a:avLst/>
              <a:gdLst/>
              <a:ahLst/>
              <a:cxnLst/>
              <a:rect l="l" t="t" r="r" b="b"/>
              <a:pathLst>
                <a:path w="2372" h="1284" extrusionOk="0">
                  <a:moveTo>
                    <a:pt x="56" y="0"/>
                  </a:moveTo>
                  <a:cubicBezTo>
                    <a:pt x="0" y="0"/>
                    <a:pt x="0" y="0"/>
                    <a:pt x="0" y="56"/>
                  </a:cubicBezTo>
                  <a:cubicBezTo>
                    <a:pt x="0" y="84"/>
                    <a:pt x="0" y="112"/>
                    <a:pt x="56" y="112"/>
                  </a:cubicBezTo>
                  <a:cubicBezTo>
                    <a:pt x="558" y="251"/>
                    <a:pt x="2316" y="1283"/>
                    <a:pt x="2316" y="1283"/>
                  </a:cubicBezTo>
                  <a:lnTo>
                    <a:pt x="2344" y="1283"/>
                  </a:lnTo>
                  <a:cubicBezTo>
                    <a:pt x="2344" y="1283"/>
                    <a:pt x="2372" y="1283"/>
                    <a:pt x="2372" y="1255"/>
                  </a:cubicBezTo>
                  <a:cubicBezTo>
                    <a:pt x="2372" y="1228"/>
                    <a:pt x="2372" y="1200"/>
                    <a:pt x="2344" y="1200"/>
                  </a:cubicBezTo>
                  <a:cubicBezTo>
                    <a:pt x="2260" y="1172"/>
                    <a:pt x="558" y="140"/>
                    <a:pt x="5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8343502" y="1391652"/>
              <a:ext cx="106499" cy="161622"/>
            </a:xfrm>
            <a:custGeom>
              <a:avLst/>
              <a:gdLst/>
              <a:ahLst/>
              <a:cxnLst/>
              <a:rect l="l" t="t" r="r" b="b"/>
              <a:pathLst>
                <a:path w="1563" h="2372" extrusionOk="0">
                  <a:moveTo>
                    <a:pt x="1507" y="0"/>
                  </a:moveTo>
                  <a:cubicBezTo>
                    <a:pt x="1507" y="0"/>
                    <a:pt x="1451" y="0"/>
                    <a:pt x="1451" y="28"/>
                  </a:cubicBezTo>
                  <a:cubicBezTo>
                    <a:pt x="1451" y="28"/>
                    <a:pt x="754" y="1172"/>
                    <a:pt x="0" y="2288"/>
                  </a:cubicBezTo>
                  <a:lnTo>
                    <a:pt x="0" y="2372"/>
                  </a:lnTo>
                  <a:lnTo>
                    <a:pt x="28" y="2372"/>
                  </a:lnTo>
                  <a:cubicBezTo>
                    <a:pt x="56" y="2372"/>
                    <a:pt x="56" y="2372"/>
                    <a:pt x="56" y="2316"/>
                  </a:cubicBezTo>
                  <a:cubicBezTo>
                    <a:pt x="865" y="1200"/>
                    <a:pt x="1535" y="56"/>
                    <a:pt x="1535" y="56"/>
                  </a:cubicBezTo>
                  <a:cubicBezTo>
                    <a:pt x="1563" y="28"/>
                    <a:pt x="1563" y="0"/>
                    <a:pt x="1507" y="0"/>
                  </a:cubicBezTo>
                  <a:cubicBezTo>
                    <a:pt x="1535" y="0"/>
                    <a:pt x="1507" y="0"/>
                    <a:pt x="150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8362512" y="1479073"/>
              <a:ext cx="154059" cy="135049"/>
            </a:xfrm>
            <a:custGeom>
              <a:avLst/>
              <a:gdLst/>
              <a:ahLst/>
              <a:cxnLst/>
              <a:rect l="l" t="t" r="r" b="b"/>
              <a:pathLst>
                <a:path w="2261" h="1982" extrusionOk="0">
                  <a:moveTo>
                    <a:pt x="2176" y="1"/>
                  </a:moveTo>
                  <a:lnTo>
                    <a:pt x="2148" y="1"/>
                  </a:lnTo>
                  <a:cubicBezTo>
                    <a:pt x="2148" y="1"/>
                    <a:pt x="977" y="1173"/>
                    <a:pt x="28" y="1870"/>
                  </a:cubicBezTo>
                  <a:cubicBezTo>
                    <a:pt x="0" y="1870"/>
                    <a:pt x="0" y="1926"/>
                    <a:pt x="28" y="1954"/>
                  </a:cubicBezTo>
                  <a:lnTo>
                    <a:pt x="56" y="1982"/>
                  </a:lnTo>
                  <a:lnTo>
                    <a:pt x="84" y="1982"/>
                  </a:lnTo>
                  <a:cubicBezTo>
                    <a:pt x="1033" y="1256"/>
                    <a:pt x="2232" y="84"/>
                    <a:pt x="2232" y="57"/>
                  </a:cubicBezTo>
                  <a:cubicBezTo>
                    <a:pt x="2260" y="29"/>
                    <a:pt x="2260" y="29"/>
                    <a:pt x="223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8176224" y="1604583"/>
              <a:ext cx="602676" cy="157806"/>
            </a:xfrm>
            <a:custGeom>
              <a:avLst/>
              <a:gdLst/>
              <a:ahLst/>
              <a:cxnLst/>
              <a:rect l="l" t="t" r="r" b="b"/>
              <a:pathLst>
                <a:path w="8845" h="2316" extrusionOk="0">
                  <a:moveTo>
                    <a:pt x="0" y="0"/>
                  </a:moveTo>
                  <a:lnTo>
                    <a:pt x="195" y="2316"/>
                  </a:lnTo>
                  <a:cubicBezTo>
                    <a:pt x="3041" y="2093"/>
                    <a:pt x="5971" y="1981"/>
                    <a:pt x="8733" y="1228"/>
                  </a:cubicBezTo>
                  <a:lnTo>
                    <a:pt x="8844" y="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8189511" y="1678970"/>
              <a:ext cx="581758" cy="351794"/>
            </a:xfrm>
            <a:custGeom>
              <a:avLst/>
              <a:gdLst/>
              <a:ahLst/>
              <a:cxnLst/>
              <a:rect l="l" t="t" r="r" b="b"/>
              <a:pathLst>
                <a:path w="8538" h="5163" extrusionOk="0">
                  <a:moveTo>
                    <a:pt x="8538" y="1"/>
                  </a:moveTo>
                  <a:lnTo>
                    <a:pt x="8538" y="1"/>
                  </a:lnTo>
                  <a:cubicBezTo>
                    <a:pt x="5776" y="754"/>
                    <a:pt x="2846" y="894"/>
                    <a:pt x="0" y="1061"/>
                  </a:cubicBezTo>
                  <a:lnTo>
                    <a:pt x="56" y="2037"/>
                  </a:lnTo>
                  <a:cubicBezTo>
                    <a:pt x="196" y="4102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01" y="5162"/>
                    <a:pt x="8175" y="4158"/>
                    <a:pt x="8370" y="20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8164777" y="1558930"/>
              <a:ext cx="623594" cy="129325"/>
            </a:xfrm>
            <a:custGeom>
              <a:avLst/>
              <a:gdLst/>
              <a:ahLst/>
              <a:cxnLst/>
              <a:rect l="l" t="t" r="r" b="b"/>
              <a:pathLst>
                <a:path w="9152" h="1898" extrusionOk="0">
                  <a:moveTo>
                    <a:pt x="1" y="1"/>
                  </a:moveTo>
                  <a:lnTo>
                    <a:pt x="1" y="1395"/>
                  </a:lnTo>
                  <a:cubicBezTo>
                    <a:pt x="1" y="1395"/>
                    <a:pt x="1898" y="1898"/>
                    <a:pt x="4883" y="1898"/>
                  </a:cubicBezTo>
                  <a:cubicBezTo>
                    <a:pt x="6139" y="1898"/>
                    <a:pt x="7561" y="1814"/>
                    <a:pt x="9152" y="1591"/>
                  </a:cubicBezTo>
                  <a:lnTo>
                    <a:pt x="9152" y="84"/>
                  </a:lnTo>
                  <a:lnTo>
                    <a:pt x="9152" y="84"/>
                  </a:lnTo>
                  <a:cubicBezTo>
                    <a:pt x="9152" y="84"/>
                    <a:pt x="7896" y="391"/>
                    <a:pt x="5302" y="391"/>
                  </a:cubicBezTo>
                  <a:cubicBezTo>
                    <a:pt x="3935" y="391"/>
                    <a:pt x="2177" y="2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8039336" y="1686280"/>
              <a:ext cx="209182" cy="235824"/>
            </a:xfrm>
            <a:custGeom>
              <a:avLst/>
              <a:gdLst/>
              <a:ahLst/>
              <a:cxnLst/>
              <a:rect l="l" t="t" r="r" b="b"/>
              <a:pathLst>
                <a:path w="3070" h="3461" extrusionOk="0">
                  <a:moveTo>
                    <a:pt x="2037" y="1"/>
                  </a:moveTo>
                  <a:cubicBezTo>
                    <a:pt x="2037" y="1"/>
                    <a:pt x="307" y="447"/>
                    <a:pt x="0" y="3432"/>
                  </a:cubicBezTo>
                  <a:cubicBezTo>
                    <a:pt x="0" y="3460"/>
                    <a:pt x="3069" y="2540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8100183" y="1520910"/>
              <a:ext cx="298510" cy="317521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3683" y="1"/>
                  </a:moveTo>
                  <a:cubicBezTo>
                    <a:pt x="3488" y="1"/>
                    <a:pt x="3404" y="112"/>
                    <a:pt x="3404" y="112"/>
                  </a:cubicBezTo>
                  <a:cubicBezTo>
                    <a:pt x="1339" y="1619"/>
                    <a:pt x="1088" y="2372"/>
                    <a:pt x="1088" y="2428"/>
                  </a:cubicBezTo>
                  <a:lnTo>
                    <a:pt x="0" y="4576"/>
                  </a:lnTo>
                  <a:cubicBezTo>
                    <a:pt x="0" y="4604"/>
                    <a:pt x="0" y="4660"/>
                    <a:pt x="56" y="4660"/>
                  </a:cubicBezTo>
                  <a:lnTo>
                    <a:pt x="84" y="4660"/>
                  </a:lnTo>
                  <a:cubicBezTo>
                    <a:pt x="112" y="4660"/>
                    <a:pt x="112" y="4660"/>
                    <a:pt x="140" y="4604"/>
                  </a:cubicBezTo>
                  <a:lnTo>
                    <a:pt x="1228" y="2456"/>
                  </a:lnTo>
                  <a:cubicBezTo>
                    <a:pt x="1228" y="2456"/>
                    <a:pt x="1479" y="1674"/>
                    <a:pt x="3488" y="224"/>
                  </a:cubicBezTo>
                  <a:cubicBezTo>
                    <a:pt x="3488" y="224"/>
                    <a:pt x="3599" y="140"/>
                    <a:pt x="3711" y="140"/>
                  </a:cubicBezTo>
                  <a:lnTo>
                    <a:pt x="3767" y="140"/>
                  </a:lnTo>
                  <a:cubicBezTo>
                    <a:pt x="3962" y="224"/>
                    <a:pt x="4129" y="475"/>
                    <a:pt x="4241" y="838"/>
                  </a:cubicBezTo>
                  <a:cubicBezTo>
                    <a:pt x="4241" y="893"/>
                    <a:pt x="4269" y="893"/>
                    <a:pt x="4297" y="893"/>
                  </a:cubicBezTo>
                  <a:lnTo>
                    <a:pt x="4297" y="893"/>
                  </a:lnTo>
                  <a:cubicBezTo>
                    <a:pt x="4325" y="893"/>
                    <a:pt x="4380" y="838"/>
                    <a:pt x="4325" y="810"/>
                  </a:cubicBezTo>
                  <a:cubicBezTo>
                    <a:pt x="4241" y="363"/>
                    <a:pt x="4018" y="84"/>
                    <a:pt x="382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8155306" y="899290"/>
              <a:ext cx="638789" cy="1150161"/>
            </a:xfrm>
            <a:custGeom>
              <a:avLst/>
              <a:gdLst/>
              <a:ahLst/>
              <a:cxnLst/>
              <a:rect l="l" t="t" r="r" b="b"/>
              <a:pathLst>
                <a:path w="9375" h="16880" extrusionOk="0">
                  <a:moveTo>
                    <a:pt x="4994" y="447"/>
                  </a:moveTo>
                  <a:lnTo>
                    <a:pt x="9012" y="9598"/>
                  </a:lnTo>
                  <a:lnTo>
                    <a:pt x="7645" y="15345"/>
                  </a:lnTo>
                  <a:lnTo>
                    <a:pt x="6501" y="10044"/>
                  </a:lnTo>
                  <a:cubicBezTo>
                    <a:pt x="6501" y="9961"/>
                    <a:pt x="6417" y="9933"/>
                    <a:pt x="6361" y="9933"/>
                  </a:cubicBezTo>
                  <a:lnTo>
                    <a:pt x="6361" y="9933"/>
                  </a:lnTo>
                  <a:cubicBezTo>
                    <a:pt x="6278" y="9933"/>
                    <a:pt x="6250" y="9961"/>
                    <a:pt x="6222" y="10044"/>
                  </a:cubicBezTo>
                  <a:lnTo>
                    <a:pt x="4492" y="16210"/>
                  </a:lnTo>
                  <a:lnTo>
                    <a:pt x="3069" y="9961"/>
                  </a:lnTo>
                  <a:cubicBezTo>
                    <a:pt x="3069" y="9905"/>
                    <a:pt x="3013" y="9849"/>
                    <a:pt x="2930" y="9849"/>
                  </a:cubicBezTo>
                  <a:lnTo>
                    <a:pt x="2930" y="9849"/>
                  </a:lnTo>
                  <a:cubicBezTo>
                    <a:pt x="2874" y="9849"/>
                    <a:pt x="2818" y="9905"/>
                    <a:pt x="2790" y="9961"/>
                  </a:cubicBezTo>
                  <a:lnTo>
                    <a:pt x="1395" y="15094"/>
                  </a:lnTo>
                  <a:lnTo>
                    <a:pt x="168" y="9765"/>
                  </a:lnTo>
                  <a:close/>
                  <a:moveTo>
                    <a:pt x="5022" y="1"/>
                  </a:moveTo>
                  <a:cubicBezTo>
                    <a:pt x="4994" y="1"/>
                    <a:pt x="4910" y="28"/>
                    <a:pt x="4910" y="56"/>
                  </a:cubicBezTo>
                  <a:lnTo>
                    <a:pt x="28" y="9626"/>
                  </a:lnTo>
                  <a:cubicBezTo>
                    <a:pt x="28" y="9654"/>
                    <a:pt x="0" y="9682"/>
                    <a:pt x="28" y="9737"/>
                  </a:cubicBezTo>
                  <a:lnTo>
                    <a:pt x="1367" y="15652"/>
                  </a:lnTo>
                  <a:cubicBezTo>
                    <a:pt x="1367" y="15736"/>
                    <a:pt x="1423" y="15764"/>
                    <a:pt x="1507" y="15764"/>
                  </a:cubicBezTo>
                  <a:lnTo>
                    <a:pt x="1507" y="15764"/>
                  </a:lnTo>
                  <a:cubicBezTo>
                    <a:pt x="1563" y="15764"/>
                    <a:pt x="1618" y="15736"/>
                    <a:pt x="1646" y="15652"/>
                  </a:cubicBezTo>
                  <a:lnTo>
                    <a:pt x="3041" y="10519"/>
                  </a:lnTo>
                  <a:lnTo>
                    <a:pt x="4464" y="16768"/>
                  </a:lnTo>
                  <a:cubicBezTo>
                    <a:pt x="4464" y="16852"/>
                    <a:pt x="4548" y="16879"/>
                    <a:pt x="4604" y="16879"/>
                  </a:cubicBezTo>
                  <a:lnTo>
                    <a:pt x="4604" y="16879"/>
                  </a:lnTo>
                  <a:cubicBezTo>
                    <a:pt x="4687" y="16879"/>
                    <a:pt x="4715" y="16852"/>
                    <a:pt x="4743" y="16768"/>
                  </a:cubicBezTo>
                  <a:lnTo>
                    <a:pt x="6445" y="10602"/>
                  </a:lnTo>
                  <a:lnTo>
                    <a:pt x="7589" y="15959"/>
                  </a:lnTo>
                  <a:cubicBezTo>
                    <a:pt x="7589" y="16043"/>
                    <a:pt x="7673" y="16070"/>
                    <a:pt x="7728" y="16070"/>
                  </a:cubicBezTo>
                  <a:cubicBezTo>
                    <a:pt x="7812" y="16070"/>
                    <a:pt x="7840" y="16043"/>
                    <a:pt x="7868" y="15959"/>
                  </a:cubicBezTo>
                  <a:lnTo>
                    <a:pt x="9374" y="9598"/>
                  </a:lnTo>
                  <a:lnTo>
                    <a:pt x="9374" y="9514"/>
                  </a:lnTo>
                  <a:lnTo>
                    <a:pt x="5273" y="112"/>
                  </a:lnTo>
                  <a:cubicBezTo>
                    <a:pt x="5134" y="28"/>
                    <a:pt x="5050" y="1"/>
                    <a:pt x="5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8695159" y="1697727"/>
              <a:ext cx="209182" cy="235756"/>
            </a:xfrm>
            <a:custGeom>
              <a:avLst/>
              <a:gdLst/>
              <a:ahLst/>
              <a:cxnLst/>
              <a:rect l="l" t="t" r="r" b="b"/>
              <a:pathLst>
                <a:path w="3070" h="3460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1" y="2511"/>
                    <a:pt x="3069" y="3460"/>
                    <a:pt x="3069" y="3460"/>
                  </a:cubicBezTo>
                  <a:cubicBezTo>
                    <a:pt x="2763" y="4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8546892" y="1534196"/>
              <a:ext cx="298510" cy="317521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642" y="1"/>
                  </a:moveTo>
                  <a:cubicBezTo>
                    <a:pt x="614" y="1"/>
                    <a:pt x="558" y="1"/>
                    <a:pt x="531" y="29"/>
                  </a:cubicBezTo>
                  <a:cubicBezTo>
                    <a:pt x="335" y="85"/>
                    <a:pt x="140" y="364"/>
                    <a:pt x="0" y="838"/>
                  </a:cubicBezTo>
                  <a:cubicBezTo>
                    <a:pt x="0" y="866"/>
                    <a:pt x="0" y="894"/>
                    <a:pt x="56" y="894"/>
                  </a:cubicBezTo>
                  <a:lnTo>
                    <a:pt x="56" y="894"/>
                  </a:lnTo>
                  <a:cubicBezTo>
                    <a:pt x="84" y="894"/>
                    <a:pt x="112" y="894"/>
                    <a:pt x="112" y="866"/>
                  </a:cubicBezTo>
                  <a:cubicBezTo>
                    <a:pt x="224" y="447"/>
                    <a:pt x="363" y="196"/>
                    <a:pt x="558" y="168"/>
                  </a:cubicBezTo>
                  <a:lnTo>
                    <a:pt x="670" y="168"/>
                  </a:lnTo>
                  <a:cubicBezTo>
                    <a:pt x="782" y="168"/>
                    <a:pt x="893" y="224"/>
                    <a:pt x="893" y="224"/>
                  </a:cubicBezTo>
                  <a:cubicBezTo>
                    <a:pt x="2902" y="1703"/>
                    <a:pt x="3153" y="2456"/>
                    <a:pt x="3153" y="2456"/>
                  </a:cubicBezTo>
                  <a:lnTo>
                    <a:pt x="4241" y="4632"/>
                  </a:lnTo>
                  <a:cubicBezTo>
                    <a:pt x="4241" y="4660"/>
                    <a:pt x="4269" y="4660"/>
                    <a:pt x="4297" y="4660"/>
                  </a:cubicBezTo>
                  <a:lnTo>
                    <a:pt x="4325" y="4660"/>
                  </a:lnTo>
                  <a:cubicBezTo>
                    <a:pt x="4381" y="4660"/>
                    <a:pt x="4381" y="4632"/>
                    <a:pt x="4381" y="4604"/>
                  </a:cubicBezTo>
                  <a:lnTo>
                    <a:pt x="3293" y="2428"/>
                  </a:lnTo>
                  <a:cubicBezTo>
                    <a:pt x="3293" y="2400"/>
                    <a:pt x="3041" y="1619"/>
                    <a:pt x="977" y="140"/>
                  </a:cubicBezTo>
                  <a:cubicBezTo>
                    <a:pt x="921" y="57"/>
                    <a:pt x="810" y="1"/>
                    <a:pt x="6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8569718" y="1633064"/>
              <a:ext cx="218653" cy="300418"/>
            </a:xfrm>
            <a:custGeom>
              <a:avLst/>
              <a:gdLst/>
              <a:ahLst/>
              <a:cxnLst/>
              <a:rect l="l" t="t" r="r" b="b"/>
              <a:pathLst>
                <a:path w="3209" h="4409" extrusionOk="0">
                  <a:moveTo>
                    <a:pt x="2232" y="1"/>
                  </a:moveTo>
                  <a:lnTo>
                    <a:pt x="2232" y="1"/>
                  </a:lnTo>
                  <a:cubicBezTo>
                    <a:pt x="0" y="1870"/>
                    <a:pt x="1591" y="4409"/>
                    <a:pt x="1591" y="4409"/>
                  </a:cubicBezTo>
                  <a:cubicBezTo>
                    <a:pt x="3209" y="1340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8508871" y="1587480"/>
              <a:ext cx="186356" cy="264237"/>
            </a:xfrm>
            <a:custGeom>
              <a:avLst/>
              <a:gdLst/>
              <a:ahLst/>
              <a:cxnLst/>
              <a:rect l="l" t="t" r="r" b="b"/>
              <a:pathLst>
                <a:path w="2735" h="3878" extrusionOk="0">
                  <a:moveTo>
                    <a:pt x="2232" y="0"/>
                  </a:moveTo>
                  <a:cubicBezTo>
                    <a:pt x="0" y="1311"/>
                    <a:pt x="754" y="3878"/>
                    <a:pt x="754" y="3878"/>
                  </a:cubicBezTo>
                  <a:cubicBezTo>
                    <a:pt x="2735" y="1451"/>
                    <a:pt x="2232" y="0"/>
                    <a:pt x="223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8731272" y="1625501"/>
              <a:ext cx="256742" cy="79857"/>
            </a:xfrm>
            <a:custGeom>
              <a:avLst/>
              <a:gdLst/>
              <a:ahLst/>
              <a:cxnLst/>
              <a:rect l="l" t="t" r="r" b="b"/>
              <a:pathLst>
                <a:path w="3768" h="1172" extrusionOk="0">
                  <a:moveTo>
                    <a:pt x="1340" y="0"/>
                  </a:moveTo>
                  <a:cubicBezTo>
                    <a:pt x="921" y="0"/>
                    <a:pt x="447" y="112"/>
                    <a:pt x="1" y="418"/>
                  </a:cubicBezTo>
                  <a:cubicBezTo>
                    <a:pt x="1" y="418"/>
                    <a:pt x="698" y="1172"/>
                    <a:pt x="2512" y="1172"/>
                  </a:cubicBezTo>
                  <a:cubicBezTo>
                    <a:pt x="2874" y="1172"/>
                    <a:pt x="3293" y="1116"/>
                    <a:pt x="3767" y="1060"/>
                  </a:cubicBezTo>
                  <a:cubicBezTo>
                    <a:pt x="3739" y="1032"/>
                    <a:pt x="2679" y="0"/>
                    <a:pt x="134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8645760" y="1528541"/>
              <a:ext cx="268053" cy="68478"/>
            </a:xfrm>
            <a:custGeom>
              <a:avLst/>
              <a:gdLst/>
              <a:ahLst/>
              <a:cxnLst/>
              <a:rect l="l" t="t" r="r" b="b"/>
              <a:pathLst>
                <a:path w="3934" h="1005" extrusionOk="0">
                  <a:moveTo>
                    <a:pt x="1674" y="0"/>
                  </a:moveTo>
                  <a:cubicBezTo>
                    <a:pt x="1116" y="0"/>
                    <a:pt x="558" y="140"/>
                    <a:pt x="0" y="558"/>
                  </a:cubicBezTo>
                  <a:cubicBezTo>
                    <a:pt x="0" y="558"/>
                    <a:pt x="586" y="1005"/>
                    <a:pt x="1897" y="1005"/>
                  </a:cubicBezTo>
                  <a:cubicBezTo>
                    <a:pt x="2455" y="1005"/>
                    <a:pt x="3125" y="949"/>
                    <a:pt x="3934" y="726"/>
                  </a:cubicBezTo>
                  <a:cubicBezTo>
                    <a:pt x="3934" y="726"/>
                    <a:pt x="2874" y="0"/>
                    <a:pt x="167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8725549" y="1650167"/>
              <a:ext cx="224445" cy="32365"/>
            </a:xfrm>
            <a:custGeom>
              <a:avLst/>
              <a:gdLst/>
              <a:ahLst/>
              <a:cxnLst/>
              <a:rect l="l" t="t" r="r" b="b"/>
              <a:pathLst>
                <a:path w="3294" h="475" extrusionOk="0">
                  <a:moveTo>
                    <a:pt x="85" y="1"/>
                  </a:moveTo>
                  <a:cubicBezTo>
                    <a:pt x="29" y="1"/>
                    <a:pt x="29" y="29"/>
                    <a:pt x="1" y="29"/>
                  </a:cubicBezTo>
                  <a:cubicBezTo>
                    <a:pt x="1" y="56"/>
                    <a:pt x="1" y="112"/>
                    <a:pt x="29" y="112"/>
                  </a:cubicBezTo>
                  <a:cubicBezTo>
                    <a:pt x="113" y="140"/>
                    <a:pt x="1814" y="475"/>
                    <a:pt x="2875" y="475"/>
                  </a:cubicBezTo>
                  <a:lnTo>
                    <a:pt x="3209" y="475"/>
                  </a:lnTo>
                  <a:cubicBezTo>
                    <a:pt x="3237" y="475"/>
                    <a:pt x="3293" y="447"/>
                    <a:pt x="3237" y="419"/>
                  </a:cubicBezTo>
                  <a:cubicBezTo>
                    <a:pt x="3237" y="391"/>
                    <a:pt x="3209" y="335"/>
                    <a:pt x="3181" y="335"/>
                  </a:cubicBezTo>
                  <a:lnTo>
                    <a:pt x="3181" y="335"/>
                  </a:lnTo>
                  <a:lnTo>
                    <a:pt x="2819" y="335"/>
                  </a:lnTo>
                  <a:cubicBezTo>
                    <a:pt x="1842" y="391"/>
                    <a:pt x="113" y="1"/>
                    <a:pt x="8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8641944" y="1564654"/>
              <a:ext cx="216745" cy="20986"/>
            </a:xfrm>
            <a:custGeom>
              <a:avLst/>
              <a:gdLst/>
              <a:ahLst/>
              <a:cxnLst/>
              <a:rect l="l" t="t" r="r" b="b"/>
              <a:pathLst>
                <a:path w="3181" h="308" extrusionOk="0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40"/>
                    <a:pt x="84" y="140"/>
                  </a:cubicBezTo>
                  <a:cubicBezTo>
                    <a:pt x="140" y="140"/>
                    <a:pt x="1646" y="307"/>
                    <a:pt x="2567" y="307"/>
                  </a:cubicBezTo>
                  <a:cubicBezTo>
                    <a:pt x="2790" y="307"/>
                    <a:pt x="3014" y="307"/>
                    <a:pt x="3125" y="279"/>
                  </a:cubicBezTo>
                  <a:cubicBezTo>
                    <a:pt x="3153" y="279"/>
                    <a:pt x="3181" y="251"/>
                    <a:pt x="3153" y="196"/>
                  </a:cubicBezTo>
                  <a:cubicBezTo>
                    <a:pt x="3153" y="168"/>
                    <a:pt x="3125" y="168"/>
                    <a:pt x="3069" y="168"/>
                  </a:cubicBezTo>
                  <a:lnTo>
                    <a:pt x="3069" y="168"/>
                  </a:lnTo>
                  <a:cubicBezTo>
                    <a:pt x="2930" y="196"/>
                    <a:pt x="2762" y="196"/>
                    <a:pt x="2567" y="196"/>
                  </a:cubicBezTo>
                  <a:cubicBezTo>
                    <a:pt x="1619" y="14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8683780" y="1642603"/>
              <a:ext cx="39997" cy="220561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02" y="0"/>
                  </a:moveTo>
                  <a:cubicBezTo>
                    <a:pt x="474" y="0"/>
                    <a:pt x="447" y="28"/>
                    <a:pt x="447" y="28"/>
                  </a:cubicBezTo>
                  <a:cubicBezTo>
                    <a:pt x="168" y="1618"/>
                    <a:pt x="0" y="3181"/>
                    <a:pt x="0" y="3181"/>
                  </a:cubicBezTo>
                  <a:cubicBezTo>
                    <a:pt x="0" y="3208"/>
                    <a:pt x="28" y="3236"/>
                    <a:pt x="56" y="3236"/>
                  </a:cubicBezTo>
                  <a:lnTo>
                    <a:pt x="56" y="3236"/>
                  </a:lnTo>
                  <a:cubicBezTo>
                    <a:pt x="84" y="3236"/>
                    <a:pt x="140" y="3208"/>
                    <a:pt x="140" y="3181"/>
                  </a:cubicBezTo>
                  <a:cubicBezTo>
                    <a:pt x="140" y="3125"/>
                    <a:pt x="279" y="1618"/>
                    <a:pt x="586" y="28"/>
                  </a:cubicBezTo>
                  <a:cubicBezTo>
                    <a:pt x="558" y="28"/>
                    <a:pt x="558" y="0"/>
                    <a:pt x="50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8569718" y="1585572"/>
              <a:ext cx="98868" cy="218653"/>
            </a:xfrm>
            <a:custGeom>
              <a:avLst/>
              <a:gdLst/>
              <a:ahLst/>
              <a:cxnLst/>
              <a:rect l="l" t="t" r="r" b="b"/>
              <a:pathLst>
                <a:path w="1451" h="3209" extrusionOk="0">
                  <a:moveTo>
                    <a:pt x="1339" y="0"/>
                  </a:moveTo>
                  <a:cubicBezTo>
                    <a:pt x="1312" y="0"/>
                    <a:pt x="1312" y="0"/>
                    <a:pt x="1312" y="28"/>
                  </a:cubicBezTo>
                  <a:cubicBezTo>
                    <a:pt x="642" y="1283"/>
                    <a:pt x="0" y="3097"/>
                    <a:pt x="0" y="3153"/>
                  </a:cubicBezTo>
                  <a:cubicBezTo>
                    <a:pt x="0" y="3181"/>
                    <a:pt x="0" y="3209"/>
                    <a:pt x="28" y="3209"/>
                  </a:cubicBezTo>
                  <a:lnTo>
                    <a:pt x="56" y="3209"/>
                  </a:lnTo>
                  <a:cubicBezTo>
                    <a:pt x="84" y="3209"/>
                    <a:pt x="84" y="3209"/>
                    <a:pt x="140" y="3181"/>
                  </a:cubicBezTo>
                  <a:cubicBezTo>
                    <a:pt x="140" y="3125"/>
                    <a:pt x="781" y="1311"/>
                    <a:pt x="1451" y="112"/>
                  </a:cubicBezTo>
                  <a:cubicBezTo>
                    <a:pt x="1423" y="28"/>
                    <a:pt x="1395" y="0"/>
                    <a:pt x="133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8351065" y="899290"/>
              <a:ext cx="251019" cy="693912"/>
            </a:xfrm>
            <a:custGeom>
              <a:avLst/>
              <a:gdLst/>
              <a:ahLst/>
              <a:cxnLst/>
              <a:rect l="l" t="t" r="r" b="b"/>
              <a:pathLst>
                <a:path w="3684" h="10184" extrusionOk="0">
                  <a:moveTo>
                    <a:pt x="2149" y="1"/>
                  </a:moveTo>
                  <a:cubicBezTo>
                    <a:pt x="2093" y="1"/>
                    <a:pt x="2037" y="28"/>
                    <a:pt x="2010" y="112"/>
                  </a:cubicBezTo>
                  <a:lnTo>
                    <a:pt x="1" y="9933"/>
                  </a:lnTo>
                  <a:cubicBezTo>
                    <a:pt x="1" y="10016"/>
                    <a:pt x="29" y="10072"/>
                    <a:pt x="85" y="10100"/>
                  </a:cubicBezTo>
                  <a:lnTo>
                    <a:pt x="140" y="10100"/>
                  </a:lnTo>
                  <a:cubicBezTo>
                    <a:pt x="196" y="10100"/>
                    <a:pt x="224" y="10072"/>
                    <a:pt x="280" y="10016"/>
                  </a:cubicBezTo>
                  <a:lnTo>
                    <a:pt x="2121" y="893"/>
                  </a:lnTo>
                  <a:lnTo>
                    <a:pt x="3377" y="10072"/>
                  </a:lnTo>
                  <a:cubicBezTo>
                    <a:pt x="3377" y="10156"/>
                    <a:pt x="3432" y="10184"/>
                    <a:pt x="3516" y="10184"/>
                  </a:cubicBezTo>
                  <a:lnTo>
                    <a:pt x="3544" y="10184"/>
                  </a:lnTo>
                  <a:cubicBezTo>
                    <a:pt x="3628" y="10184"/>
                    <a:pt x="3684" y="10100"/>
                    <a:pt x="3656" y="10044"/>
                  </a:cubicBezTo>
                  <a:lnTo>
                    <a:pt x="2261" y="140"/>
                  </a:lnTo>
                  <a:cubicBezTo>
                    <a:pt x="2261" y="56"/>
                    <a:pt x="2233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8487950" y="-17170"/>
              <a:ext cx="19075" cy="946932"/>
            </a:xfrm>
            <a:custGeom>
              <a:avLst/>
              <a:gdLst/>
              <a:ahLst/>
              <a:cxnLst/>
              <a:rect l="l" t="t" r="r" b="b"/>
              <a:pathLst>
                <a:path w="280" h="5720" extrusionOk="0">
                  <a:moveTo>
                    <a:pt x="140" y="1"/>
                  </a:moveTo>
                  <a:cubicBezTo>
                    <a:pt x="84" y="1"/>
                    <a:pt x="1" y="56"/>
                    <a:pt x="1" y="140"/>
                  </a:cubicBezTo>
                  <a:lnTo>
                    <a:pt x="1" y="5580"/>
                  </a:lnTo>
                  <a:cubicBezTo>
                    <a:pt x="1" y="5636"/>
                    <a:pt x="84" y="5720"/>
                    <a:pt x="140" y="5720"/>
                  </a:cubicBezTo>
                  <a:cubicBezTo>
                    <a:pt x="224" y="5720"/>
                    <a:pt x="280" y="5664"/>
                    <a:pt x="280" y="5580"/>
                  </a:cubicBezTo>
                  <a:lnTo>
                    <a:pt x="280" y="140"/>
                  </a:lnTo>
                  <a:cubicBezTo>
                    <a:pt x="280" y="84"/>
                    <a:pt x="22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8155306" y="1621685"/>
              <a:ext cx="218653" cy="298510"/>
            </a:xfrm>
            <a:custGeom>
              <a:avLst/>
              <a:gdLst/>
              <a:ahLst/>
              <a:cxnLst/>
              <a:rect l="l" t="t" r="r" b="b"/>
              <a:pathLst>
                <a:path w="3209" h="4381" extrusionOk="0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0" y="1311"/>
                    <a:pt x="1618" y="4380"/>
                  </a:cubicBezTo>
                  <a:cubicBezTo>
                    <a:pt x="1618" y="4380"/>
                    <a:pt x="3209" y="1869"/>
                    <a:pt x="9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8248450" y="1577941"/>
              <a:ext cx="184448" cy="264305"/>
            </a:xfrm>
            <a:custGeom>
              <a:avLst/>
              <a:gdLst/>
              <a:ahLst/>
              <a:cxnLst/>
              <a:rect l="l" t="t" r="r" b="b"/>
              <a:pathLst>
                <a:path w="2707" h="3879" extrusionOk="0">
                  <a:moveTo>
                    <a:pt x="475" y="1"/>
                  </a:moveTo>
                  <a:cubicBezTo>
                    <a:pt x="475" y="1"/>
                    <a:pt x="0" y="1395"/>
                    <a:pt x="1981" y="3878"/>
                  </a:cubicBezTo>
                  <a:cubicBezTo>
                    <a:pt x="1981" y="3851"/>
                    <a:pt x="2707" y="1312"/>
                    <a:pt x="475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7955663" y="1614054"/>
              <a:ext cx="256742" cy="76110"/>
            </a:xfrm>
            <a:custGeom>
              <a:avLst/>
              <a:gdLst/>
              <a:ahLst/>
              <a:cxnLst/>
              <a:rect l="l" t="t" r="r" b="b"/>
              <a:pathLst>
                <a:path w="3768" h="1117" extrusionOk="0">
                  <a:moveTo>
                    <a:pt x="2400" y="1"/>
                  </a:moveTo>
                  <a:cubicBezTo>
                    <a:pt x="1089" y="1"/>
                    <a:pt x="1" y="1005"/>
                    <a:pt x="1" y="1005"/>
                  </a:cubicBezTo>
                  <a:cubicBezTo>
                    <a:pt x="447" y="1089"/>
                    <a:pt x="866" y="1117"/>
                    <a:pt x="1256" y="1117"/>
                  </a:cubicBezTo>
                  <a:cubicBezTo>
                    <a:pt x="3070" y="1117"/>
                    <a:pt x="3767" y="391"/>
                    <a:pt x="3767" y="391"/>
                  </a:cubicBezTo>
                  <a:cubicBezTo>
                    <a:pt x="3321" y="112"/>
                    <a:pt x="2819" y="1"/>
                    <a:pt x="240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8027957" y="1519002"/>
              <a:ext cx="268053" cy="68546"/>
            </a:xfrm>
            <a:custGeom>
              <a:avLst/>
              <a:gdLst/>
              <a:ahLst/>
              <a:cxnLst/>
              <a:rect l="l" t="t" r="r" b="b"/>
              <a:pathLst>
                <a:path w="3934" h="1006" extrusionOk="0">
                  <a:moveTo>
                    <a:pt x="2260" y="1"/>
                  </a:moveTo>
                  <a:cubicBezTo>
                    <a:pt x="1032" y="1"/>
                    <a:pt x="0" y="726"/>
                    <a:pt x="0" y="726"/>
                  </a:cubicBezTo>
                  <a:cubicBezTo>
                    <a:pt x="781" y="949"/>
                    <a:pt x="1451" y="1005"/>
                    <a:pt x="2009" y="1005"/>
                  </a:cubicBezTo>
                  <a:cubicBezTo>
                    <a:pt x="3320" y="1005"/>
                    <a:pt x="3934" y="559"/>
                    <a:pt x="3934" y="559"/>
                  </a:cubicBezTo>
                  <a:cubicBezTo>
                    <a:pt x="3404" y="140"/>
                    <a:pt x="2818" y="1"/>
                    <a:pt x="226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7991776" y="1638788"/>
              <a:ext cx="226285" cy="34273"/>
            </a:xfrm>
            <a:custGeom>
              <a:avLst/>
              <a:gdLst/>
              <a:ahLst/>
              <a:cxnLst/>
              <a:rect l="l" t="t" r="r" b="b"/>
              <a:pathLst>
                <a:path w="3321" h="503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3209" y="0"/>
                    <a:pt x="1452" y="363"/>
                    <a:pt x="419" y="363"/>
                  </a:cubicBezTo>
                  <a:lnTo>
                    <a:pt x="57" y="363"/>
                  </a:lnTo>
                  <a:lnTo>
                    <a:pt x="57" y="363"/>
                  </a:lnTo>
                  <a:cubicBezTo>
                    <a:pt x="29" y="363"/>
                    <a:pt x="1" y="419"/>
                    <a:pt x="1" y="447"/>
                  </a:cubicBezTo>
                  <a:cubicBezTo>
                    <a:pt x="1" y="475"/>
                    <a:pt x="29" y="502"/>
                    <a:pt x="57" y="502"/>
                  </a:cubicBezTo>
                  <a:lnTo>
                    <a:pt x="419" y="502"/>
                  </a:lnTo>
                  <a:cubicBezTo>
                    <a:pt x="1452" y="502"/>
                    <a:pt x="3181" y="168"/>
                    <a:pt x="3237" y="140"/>
                  </a:cubicBezTo>
                  <a:cubicBezTo>
                    <a:pt x="3265" y="140"/>
                    <a:pt x="3321" y="84"/>
                    <a:pt x="3265" y="56"/>
                  </a:cubicBezTo>
                  <a:cubicBezTo>
                    <a:pt x="3265" y="0"/>
                    <a:pt x="3265" y="0"/>
                    <a:pt x="323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8083080" y="1553207"/>
              <a:ext cx="216745" cy="19078"/>
            </a:xfrm>
            <a:custGeom>
              <a:avLst/>
              <a:gdLst/>
              <a:ahLst/>
              <a:cxnLst/>
              <a:rect l="l" t="t" r="r" b="b"/>
              <a:pathLst>
                <a:path w="3181" h="280" extrusionOk="0">
                  <a:moveTo>
                    <a:pt x="3125" y="1"/>
                  </a:moveTo>
                  <a:cubicBezTo>
                    <a:pt x="3097" y="1"/>
                    <a:pt x="1590" y="168"/>
                    <a:pt x="642" y="168"/>
                  </a:cubicBezTo>
                  <a:cubicBezTo>
                    <a:pt x="391" y="168"/>
                    <a:pt x="223" y="168"/>
                    <a:pt x="84" y="140"/>
                  </a:cubicBezTo>
                  <a:lnTo>
                    <a:pt x="84" y="140"/>
                  </a:lnTo>
                  <a:cubicBezTo>
                    <a:pt x="56" y="140"/>
                    <a:pt x="0" y="168"/>
                    <a:pt x="0" y="168"/>
                  </a:cubicBezTo>
                  <a:cubicBezTo>
                    <a:pt x="0" y="196"/>
                    <a:pt x="0" y="224"/>
                    <a:pt x="56" y="224"/>
                  </a:cubicBezTo>
                  <a:cubicBezTo>
                    <a:pt x="195" y="280"/>
                    <a:pt x="391" y="280"/>
                    <a:pt x="614" y="280"/>
                  </a:cubicBezTo>
                  <a:cubicBezTo>
                    <a:pt x="1507" y="280"/>
                    <a:pt x="3013" y="140"/>
                    <a:pt x="3097" y="85"/>
                  </a:cubicBezTo>
                  <a:cubicBezTo>
                    <a:pt x="3125" y="85"/>
                    <a:pt x="3153" y="57"/>
                    <a:pt x="3125" y="29"/>
                  </a:cubicBezTo>
                  <a:cubicBezTo>
                    <a:pt x="3181" y="29"/>
                    <a:pt x="3153" y="1"/>
                    <a:pt x="312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8219900" y="1631156"/>
              <a:ext cx="39997" cy="220561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7" y="1"/>
                  </a:moveTo>
                  <a:lnTo>
                    <a:pt x="57" y="1"/>
                  </a:lnTo>
                  <a:cubicBezTo>
                    <a:pt x="29" y="1"/>
                    <a:pt x="1" y="29"/>
                    <a:pt x="1" y="56"/>
                  </a:cubicBezTo>
                  <a:cubicBezTo>
                    <a:pt x="280" y="1619"/>
                    <a:pt x="419" y="3209"/>
                    <a:pt x="447" y="3209"/>
                  </a:cubicBezTo>
                  <a:cubicBezTo>
                    <a:pt x="447" y="3237"/>
                    <a:pt x="475" y="3237"/>
                    <a:pt x="531" y="3237"/>
                  </a:cubicBezTo>
                  <a:lnTo>
                    <a:pt x="531" y="3237"/>
                  </a:lnTo>
                  <a:cubicBezTo>
                    <a:pt x="559" y="3237"/>
                    <a:pt x="587" y="3209"/>
                    <a:pt x="559" y="3181"/>
                  </a:cubicBezTo>
                  <a:cubicBezTo>
                    <a:pt x="559" y="3181"/>
                    <a:pt x="419" y="1591"/>
                    <a:pt x="112" y="29"/>
                  </a:cubicBezTo>
                  <a:cubicBezTo>
                    <a:pt x="140" y="29"/>
                    <a:pt x="85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8276932" y="1574125"/>
              <a:ext cx="98936" cy="218721"/>
            </a:xfrm>
            <a:custGeom>
              <a:avLst/>
              <a:gdLst/>
              <a:ahLst/>
              <a:cxnLst/>
              <a:rect l="l" t="t" r="r" b="b"/>
              <a:pathLst>
                <a:path w="1452" h="3210" extrusionOk="0">
                  <a:moveTo>
                    <a:pt x="57" y="1"/>
                  </a:moveTo>
                  <a:cubicBezTo>
                    <a:pt x="57" y="1"/>
                    <a:pt x="29" y="1"/>
                    <a:pt x="57" y="1"/>
                  </a:cubicBezTo>
                  <a:cubicBezTo>
                    <a:pt x="1" y="29"/>
                    <a:pt x="1" y="57"/>
                    <a:pt x="1" y="112"/>
                  </a:cubicBezTo>
                  <a:cubicBezTo>
                    <a:pt x="642" y="1312"/>
                    <a:pt x="1284" y="3181"/>
                    <a:pt x="1312" y="3181"/>
                  </a:cubicBezTo>
                  <a:cubicBezTo>
                    <a:pt x="1312" y="3209"/>
                    <a:pt x="1340" y="3209"/>
                    <a:pt x="1396" y="3209"/>
                  </a:cubicBezTo>
                  <a:lnTo>
                    <a:pt x="1424" y="3209"/>
                  </a:lnTo>
                  <a:cubicBezTo>
                    <a:pt x="1452" y="3209"/>
                    <a:pt x="1452" y="3181"/>
                    <a:pt x="1452" y="3125"/>
                  </a:cubicBezTo>
                  <a:cubicBezTo>
                    <a:pt x="1452" y="3098"/>
                    <a:pt x="810" y="1284"/>
                    <a:pt x="140" y="29"/>
                  </a:cubicBezTo>
                  <a:cubicBezTo>
                    <a:pt x="112" y="1"/>
                    <a:pt x="112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4982553" y="1849810"/>
              <a:ext cx="625502" cy="85581"/>
            </a:xfrm>
            <a:custGeom>
              <a:avLst/>
              <a:gdLst/>
              <a:ahLst/>
              <a:cxnLst/>
              <a:rect l="l" t="t" r="r" b="b"/>
              <a:pathLst>
                <a:path w="9180" h="1256" extrusionOk="0">
                  <a:moveTo>
                    <a:pt x="3907" y="0"/>
                  </a:moveTo>
                  <a:cubicBezTo>
                    <a:pt x="1507" y="0"/>
                    <a:pt x="1" y="140"/>
                    <a:pt x="1" y="140"/>
                  </a:cubicBezTo>
                  <a:lnTo>
                    <a:pt x="224" y="781"/>
                  </a:lnTo>
                  <a:lnTo>
                    <a:pt x="9012" y="1256"/>
                  </a:lnTo>
                  <a:lnTo>
                    <a:pt x="9180" y="195"/>
                  </a:lnTo>
                  <a:cubicBezTo>
                    <a:pt x="7171" y="28"/>
                    <a:pt x="5385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5125165" y="1403031"/>
              <a:ext cx="380207" cy="600768"/>
            </a:xfrm>
            <a:custGeom>
              <a:avLst/>
              <a:gdLst/>
              <a:ahLst/>
              <a:cxnLst/>
              <a:rect l="l" t="t" r="r" b="b"/>
              <a:pathLst>
                <a:path w="5580" h="8817" extrusionOk="0">
                  <a:moveTo>
                    <a:pt x="2455" y="1"/>
                  </a:moveTo>
                  <a:lnTo>
                    <a:pt x="2455" y="1"/>
                  </a:lnTo>
                  <a:cubicBezTo>
                    <a:pt x="0" y="3209"/>
                    <a:pt x="2706" y="8817"/>
                    <a:pt x="2706" y="8817"/>
                  </a:cubicBezTo>
                  <a:cubicBezTo>
                    <a:pt x="5580" y="3404"/>
                    <a:pt x="2455" y="1"/>
                    <a:pt x="2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5039584" y="1452499"/>
              <a:ext cx="332784" cy="598860"/>
            </a:xfrm>
            <a:custGeom>
              <a:avLst/>
              <a:gdLst/>
              <a:ahLst/>
              <a:cxnLst/>
              <a:rect l="l" t="t" r="r" b="b"/>
              <a:pathLst>
                <a:path w="4884" h="8789" extrusionOk="0">
                  <a:moveTo>
                    <a:pt x="336" y="0"/>
                  </a:moveTo>
                  <a:lnTo>
                    <a:pt x="336" y="0"/>
                  </a:lnTo>
                  <a:cubicBezTo>
                    <a:pt x="1" y="5413"/>
                    <a:pt x="3572" y="8788"/>
                    <a:pt x="3572" y="8788"/>
                  </a:cubicBezTo>
                  <a:cubicBezTo>
                    <a:pt x="4883" y="3934"/>
                    <a:pt x="336" y="0"/>
                    <a:pt x="336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5258238" y="1422042"/>
              <a:ext cx="338439" cy="597021"/>
            </a:xfrm>
            <a:custGeom>
              <a:avLst/>
              <a:gdLst/>
              <a:ahLst/>
              <a:cxnLst/>
              <a:rect l="l" t="t" r="r" b="b"/>
              <a:pathLst>
                <a:path w="4967" h="8762" extrusionOk="0">
                  <a:moveTo>
                    <a:pt x="4966" y="1"/>
                  </a:moveTo>
                  <a:cubicBezTo>
                    <a:pt x="0" y="2623"/>
                    <a:pt x="781" y="8761"/>
                    <a:pt x="781" y="8761"/>
                  </a:cubicBezTo>
                  <a:cubicBezTo>
                    <a:pt x="4436" y="5357"/>
                    <a:pt x="4966" y="1"/>
                    <a:pt x="4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4942625" y="1663453"/>
              <a:ext cx="290947" cy="262466"/>
            </a:xfrm>
            <a:custGeom>
              <a:avLst/>
              <a:gdLst/>
              <a:ahLst/>
              <a:cxnLst/>
              <a:rect l="l" t="t" r="r" b="b"/>
              <a:pathLst>
                <a:path w="4270" h="385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08" y="3293"/>
                    <a:pt x="3711" y="3795"/>
                  </a:cubicBezTo>
                  <a:cubicBezTo>
                    <a:pt x="3656" y="3851"/>
                    <a:pt x="4269" y="111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5279088" y="1596951"/>
              <a:ext cx="443030" cy="395470"/>
            </a:xfrm>
            <a:custGeom>
              <a:avLst/>
              <a:gdLst/>
              <a:ahLst/>
              <a:cxnLst/>
              <a:rect l="l" t="t" r="r" b="b"/>
              <a:pathLst>
                <a:path w="6502" h="5804" extrusionOk="0">
                  <a:moveTo>
                    <a:pt x="6501" y="1"/>
                  </a:moveTo>
                  <a:lnTo>
                    <a:pt x="6501" y="1"/>
                  </a:lnTo>
                  <a:cubicBezTo>
                    <a:pt x="1" y="1702"/>
                    <a:pt x="894" y="5804"/>
                    <a:pt x="894" y="5804"/>
                  </a:cubicBezTo>
                  <a:cubicBezTo>
                    <a:pt x="6027" y="4967"/>
                    <a:pt x="6501" y="1"/>
                    <a:pt x="650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997748" y="1901118"/>
              <a:ext cx="600836" cy="157806"/>
            </a:xfrm>
            <a:custGeom>
              <a:avLst/>
              <a:gdLst/>
              <a:ahLst/>
              <a:cxnLst/>
              <a:rect l="l" t="t" r="r" b="b"/>
              <a:pathLst>
                <a:path w="8818" h="2316" extrusionOk="0">
                  <a:moveTo>
                    <a:pt x="1" y="0"/>
                  </a:moveTo>
                  <a:lnTo>
                    <a:pt x="168" y="2316"/>
                  </a:lnTo>
                  <a:cubicBezTo>
                    <a:pt x="3042" y="2149"/>
                    <a:pt x="5971" y="2009"/>
                    <a:pt x="8705" y="1228"/>
                  </a:cubicBezTo>
                  <a:lnTo>
                    <a:pt x="8817" y="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5009195" y="1977413"/>
              <a:ext cx="581758" cy="351794"/>
            </a:xfrm>
            <a:custGeom>
              <a:avLst/>
              <a:gdLst/>
              <a:ahLst/>
              <a:cxnLst/>
              <a:rect l="l" t="t" r="r" b="b"/>
              <a:pathLst>
                <a:path w="8538" h="5163" extrusionOk="0">
                  <a:moveTo>
                    <a:pt x="8537" y="1"/>
                  </a:moveTo>
                  <a:lnTo>
                    <a:pt x="8537" y="1"/>
                  </a:lnTo>
                  <a:cubicBezTo>
                    <a:pt x="5803" y="782"/>
                    <a:pt x="2874" y="922"/>
                    <a:pt x="0" y="1089"/>
                  </a:cubicBezTo>
                  <a:lnTo>
                    <a:pt x="84" y="2065"/>
                  </a:lnTo>
                  <a:cubicBezTo>
                    <a:pt x="251" y="4130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29" y="5162"/>
                    <a:pt x="8203" y="4186"/>
                    <a:pt x="8370" y="20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4982553" y="1859281"/>
              <a:ext cx="625502" cy="131233"/>
            </a:xfrm>
            <a:custGeom>
              <a:avLst/>
              <a:gdLst/>
              <a:ahLst/>
              <a:cxnLst/>
              <a:rect l="l" t="t" r="r" b="b"/>
              <a:pathLst>
                <a:path w="9180" h="1926" extrusionOk="0">
                  <a:moveTo>
                    <a:pt x="1" y="1"/>
                  </a:moveTo>
                  <a:lnTo>
                    <a:pt x="1" y="1423"/>
                  </a:lnTo>
                  <a:cubicBezTo>
                    <a:pt x="1" y="1423"/>
                    <a:pt x="1870" y="1926"/>
                    <a:pt x="4883" y="1926"/>
                  </a:cubicBezTo>
                  <a:cubicBezTo>
                    <a:pt x="6139" y="1926"/>
                    <a:pt x="7589" y="1842"/>
                    <a:pt x="9180" y="1591"/>
                  </a:cubicBezTo>
                  <a:lnTo>
                    <a:pt x="9180" y="112"/>
                  </a:lnTo>
                  <a:lnTo>
                    <a:pt x="9180" y="112"/>
                  </a:lnTo>
                  <a:cubicBezTo>
                    <a:pt x="9180" y="112"/>
                    <a:pt x="7924" y="419"/>
                    <a:pt x="5357" y="419"/>
                  </a:cubicBezTo>
                  <a:cubicBezTo>
                    <a:pt x="3990" y="391"/>
                    <a:pt x="2205" y="2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4973082" y="1197733"/>
              <a:ext cx="638789" cy="1150161"/>
            </a:xfrm>
            <a:custGeom>
              <a:avLst/>
              <a:gdLst/>
              <a:ahLst/>
              <a:cxnLst/>
              <a:rect l="l" t="t" r="r" b="b"/>
              <a:pathLst>
                <a:path w="9375" h="16880" extrusionOk="0">
                  <a:moveTo>
                    <a:pt x="5022" y="475"/>
                  </a:moveTo>
                  <a:lnTo>
                    <a:pt x="9040" y="9598"/>
                  </a:lnTo>
                  <a:lnTo>
                    <a:pt x="7672" y="15345"/>
                  </a:lnTo>
                  <a:lnTo>
                    <a:pt x="6529" y="10044"/>
                  </a:lnTo>
                  <a:cubicBezTo>
                    <a:pt x="6529" y="9989"/>
                    <a:pt x="6473" y="9933"/>
                    <a:pt x="6389" y="9933"/>
                  </a:cubicBezTo>
                  <a:cubicBezTo>
                    <a:pt x="6333" y="9933"/>
                    <a:pt x="6278" y="9989"/>
                    <a:pt x="6250" y="10044"/>
                  </a:cubicBezTo>
                  <a:lnTo>
                    <a:pt x="4548" y="16210"/>
                  </a:lnTo>
                  <a:lnTo>
                    <a:pt x="3125" y="9989"/>
                  </a:lnTo>
                  <a:cubicBezTo>
                    <a:pt x="3125" y="9905"/>
                    <a:pt x="3041" y="9877"/>
                    <a:pt x="2985" y="9877"/>
                  </a:cubicBezTo>
                  <a:lnTo>
                    <a:pt x="2985" y="9877"/>
                  </a:lnTo>
                  <a:cubicBezTo>
                    <a:pt x="2902" y="9877"/>
                    <a:pt x="2874" y="9905"/>
                    <a:pt x="2846" y="9989"/>
                  </a:cubicBezTo>
                  <a:lnTo>
                    <a:pt x="1451" y="15122"/>
                  </a:lnTo>
                  <a:lnTo>
                    <a:pt x="223" y="9765"/>
                  </a:lnTo>
                  <a:close/>
                  <a:moveTo>
                    <a:pt x="5078" y="1"/>
                  </a:moveTo>
                  <a:cubicBezTo>
                    <a:pt x="5022" y="1"/>
                    <a:pt x="4966" y="57"/>
                    <a:pt x="4938" y="84"/>
                  </a:cubicBezTo>
                  <a:lnTo>
                    <a:pt x="56" y="9626"/>
                  </a:lnTo>
                  <a:cubicBezTo>
                    <a:pt x="56" y="9682"/>
                    <a:pt x="0" y="9710"/>
                    <a:pt x="56" y="9737"/>
                  </a:cubicBezTo>
                  <a:lnTo>
                    <a:pt x="1367" y="15680"/>
                  </a:lnTo>
                  <a:cubicBezTo>
                    <a:pt x="1367" y="15736"/>
                    <a:pt x="1451" y="15764"/>
                    <a:pt x="1507" y="15764"/>
                  </a:cubicBezTo>
                  <a:lnTo>
                    <a:pt x="1507" y="15764"/>
                  </a:lnTo>
                  <a:cubicBezTo>
                    <a:pt x="1590" y="15764"/>
                    <a:pt x="1618" y="15736"/>
                    <a:pt x="1646" y="15680"/>
                  </a:cubicBezTo>
                  <a:lnTo>
                    <a:pt x="3041" y="10547"/>
                  </a:lnTo>
                  <a:lnTo>
                    <a:pt x="4464" y="16796"/>
                  </a:lnTo>
                  <a:cubicBezTo>
                    <a:pt x="4464" y="16852"/>
                    <a:pt x="4548" y="16880"/>
                    <a:pt x="4604" y="16880"/>
                  </a:cubicBezTo>
                  <a:lnTo>
                    <a:pt x="4604" y="16880"/>
                  </a:lnTo>
                  <a:cubicBezTo>
                    <a:pt x="4687" y="16880"/>
                    <a:pt x="4715" y="16852"/>
                    <a:pt x="4743" y="16796"/>
                  </a:cubicBezTo>
                  <a:lnTo>
                    <a:pt x="6445" y="10602"/>
                  </a:lnTo>
                  <a:lnTo>
                    <a:pt x="7617" y="15987"/>
                  </a:lnTo>
                  <a:cubicBezTo>
                    <a:pt x="7617" y="16043"/>
                    <a:pt x="7672" y="16098"/>
                    <a:pt x="7756" y="16098"/>
                  </a:cubicBezTo>
                  <a:lnTo>
                    <a:pt x="7756" y="16098"/>
                  </a:lnTo>
                  <a:cubicBezTo>
                    <a:pt x="7812" y="16098"/>
                    <a:pt x="7840" y="16043"/>
                    <a:pt x="7896" y="15987"/>
                  </a:cubicBezTo>
                  <a:lnTo>
                    <a:pt x="9374" y="9598"/>
                  </a:lnTo>
                  <a:lnTo>
                    <a:pt x="9374" y="9542"/>
                  </a:lnTo>
                  <a:lnTo>
                    <a:pt x="5273" y="112"/>
                  </a:lnTo>
                  <a:cubicBezTo>
                    <a:pt x="5134" y="57"/>
                    <a:pt x="5106" y="1"/>
                    <a:pt x="50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5170749" y="1197733"/>
              <a:ext cx="254834" cy="690165"/>
            </a:xfrm>
            <a:custGeom>
              <a:avLst/>
              <a:gdLst/>
              <a:ahLst/>
              <a:cxnLst/>
              <a:rect l="l" t="t" r="r" b="b"/>
              <a:pathLst>
                <a:path w="3740" h="10129" extrusionOk="0">
                  <a:moveTo>
                    <a:pt x="2177" y="1"/>
                  </a:moveTo>
                  <a:cubicBezTo>
                    <a:pt x="2093" y="1"/>
                    <a:pt x="2065" y="57"/>
                    <a:pt x="2037" y="112"/>
                  </a:cubicBezTo>
                  <a:lnTo>
                    <a:pt x="1" y="9961"/>
                  </a:lnTo>
                  <a:cubicBezTo>
                    <a:pt x="1" y="10016"/>
                    <a:pt x="29" y="10100"/>
                    <a:pt x="112" y="10100"/>
                  </a:cubicBezTo>
                  <a:lnTo>
                    <a:pt x="140" y="10100"/>
                  </a:lnTo>
                  <a:cubicBezTo>
                    <a:pt x="224" y="10100"/>
                    <a:pt x="252" y="10044"/>
                    <a:pt x="280" y="9989"/>
                  </a:cubicBezTo>
                  <a:lnTo>
                    <a:pt x="2121" y="893"/>
                  </a:lnTo>
                  <a:lnTo>
                    <a:pt x="3432" y="10016"/>
                  </a:lnTo>
                  <a:cubicBezTo>
                    <a:pt x="3432" y="10100"/>
                    <a:pt x="3488" y="10128"/>
                    <a:pt x="3572" y="10128"/>
                  </a:cubicBezTo>
                  <a:lnTo>
                    <a:pt x="3600" y="10128"/>
                  </a:lnTo>
                  <a:cubicBezTo>
                    <a:pt x="3656" y="10128"/>
                    <a:pt x="3739" y="10044"/>
                    <a:pt x="3711" y="9989"/>
                  </a:cubicBezTo>
                  <a:lnTo>
                    <a:pt x="2316" y="84"/>
                  </a:lnTo>
                  <a:cubicBezTo>
                    <a:pt x="2261" y="57"/>
                    <a:pt x="2233" y="1"/>
                    <a:pt x="2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5309550" y="-10297"/>
              <a:ext cx="17175" cy="1240401"/>
            </a:xfrm>
            <a:custGeom>
              <a:avLst/>
              <a:gdLst/>
              <a:ahLst/>
              <a:cxnLst/>
              <a:rect l="l" t="t" r="r" b="b"/>
              <a:pathLst>
                <a:path w="252" h="10128" extrusionOk="0">
                  <a:moveTo>
                    <a:pt x="140" y="1"/>
                  </a:moveTo>
                  <a:cubicBezTo>
                    <a:pt x="56" y="1"/>
                    <a:pt x="0" y="56"/>
                    <a:pt x="0" y="140"/>
                  </a:cubicBezTo>
                  <a:lnTo>
                    <a:pt x="0" y="9988"/>
                  </a:lnTo>
                  <a:cubicBezTo>
                    <a:pt x="0" y="10044"/>
                    <a:pt x="56" y="10128"/>
                    <a:pt x="140" y="10128"/>
                  </a:cubicBezTo>
                  <a:cubicBezTo>
                    <a:pt x="196" y="10128"/>
                    <a:pt x="251" y="10044"/>
                    <a:pt x="251" y="9988"/>
                  </a:cubicBezTo>
                  <a:lnTo>
                    <a:pt x="251" y="140"/>
                  </a:lnTo>
                  <a:cubicBezTo>
                    <a:pt x="224" y="84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8219900" y="4091062"/>
              <a:ext cx="600768" cy="77949"/>
            </a:xfrm>
            <a:custGeom>
              <a:avLst/>
              <a:gdLst/>
              <a:ahLst/>
              <a:cxnLst/>
              <a:rect l="l" t="t" r="r" b="b"/>
              <a:pathLst>
                <a:path w="8817" h="1144" extrusionOk="0">
                  <a:moveTo>
                    <a:pt x="4186" y="0"/>
                  </a:moveTo>
                  <a:cubicBezTo>
                    <a:pt x="1591" y="0"/>
                    <a:pt x="1" y="140"/>
                    <a:pt x="1" y="140"/>
                  </a:cubicBezTo>
                  <a:lnTo>
                    <a:pt x="168" y="753"/>
                  </a:lnTo>
                  <a:lnTo>
                    <a:pt x="8650" y="1144"/>
                  </a:lnTo>
                  <a:lnTo>
                    <a:pt x="8817" y="168"/>
                  </a:lnTo>
                  <a:cubicBezTo>
                    <a:pt x="7031" y="28"/>
                    <a:pt x="5469" y="0"/>
                    <a:pt x="4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8438554" y="3218491"/>
              <a:ext cx="315613" cy="644513"/>
            </a:xfrm>
            <a:custGeom>
              <a:avLst/>
              <a:gdLst/>
              <a:ahLst/>
              <a:cxnLst/>
              <a:rect l="l" t="t" r="r" b="b"/>
              <a:pathLst>
                <a:path w="4632" h="9459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0" y="4353"/>
                    <a:pt x="1284" y="9458"/>
                    <a:pt x="1284" y="9458"/>
                  </a:cubicBezTo>
                  <a:cubicBezTo>
                    <a:pt x="4631" y="4883"/>
                    <a:pt x="3488" y="0"/>
                    <a:pt x="3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8238911" y="3345840"/>
              <a:ext cx="330876" cy="593205"/>
            </a:xfrm>
            <a:custGeom>
              <a:avLst/>
              <a:gdLst/>
              <a:ahLst/>
              <a:cxnLst/>
              <a:rect l="l" t="t" r="r" b="b"/>
              <a:pathLst>
                <a:path w="4856" h="8706" extrusionOk="0">
                  <a:moveTo>
                    <a:pt x="308" y="1"/>
                  </a:moveTo>
                  <a:cubicBezTo>
                    <a:pt x="1" y="5357"/>
                    <a:pt x="3516" y="8705"/>
                    <a:pt x="3516" y="8705"/>
                  </a:cubicBezTo>
                  <a:cubicBezTo>
                    <a:pt x="4855" y="3907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8552616" y="3399056"/>
              <a:ext cx="287063" cy="507624"/>
            </a:xfrm>
            <a:custGeom>
              <a:avLst/>
              <a:gdLst/>
              <a:ahLst/>
              <a:cxnLst/>
              <a:rect l="l" t="t" r="r" b="b"/>
              <a:pathLst>
                <a:path w="4213" h="7450" extrusionOk="0">
                  <a:moveTo>
                    <a:pt x="4213" y="1"/>
                  </a:moveTo>
                  <a:lnTo>
                    <a:pt x="4213" y="1"/>
                  </a:lnTo>
                  <a:cubicBezTo>
                    <a:pt x="0" y="2233"/>
                    <a:pt x="670" y="7450"/>
                    <a:pt x="670" y="7450"/>
                  </a:cubicBezTo>
                  <a:cubicBezTo>
                    <a:pt x="3767" y="4604"/>
                    <a:pt x="4213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7934745" y="3534036"/>
              <a:ext cx="475327" cy="425928"/>
            </a:xfrm>
            <a:custGeom>
              <a:avLst/>
              <a:gdLst/>
              <a:ahLst/>
              <a:cxnLst/>
              <a:rect l="l" t="t" r="r" b="b"/>
              <a:pathLst>
                <a:path w="6976" h="6251" extrusionOk="0">
                  <a:moveTo>
                    <a:pt x="1" y="1"/>
                  </a:moveTo>
                  <a:cubicBezTo>
                    <a:pt x="1" y="1"/>
                    <a:pt x="531" y="5329"/>
                    <a:pt x="6027" y="6250"/>
                  </a:cubicBezTo>
                  <a:cubicBezTo>
                    <a:pt x="6027" y="6250"/>
                    <a:pt x="6976" y="184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8012694" y="3621525"/>
              <a:ext cx="410733" cy="731933"/>
            </a:xfrm>
            <a:custGeom>
              <a:avLst/>
              <a:gdLst/>
              <a:ahLst/>
              <a:cxnLst/>
              <a:rect l="l" t="t" r="r" b="b"/>
              <a:pathLst>
                <a:path w="6028" h="10742" extrusionOk="0">
                  <a:moveTo>
                    <a:pt x="168" y="0"/>
                  </a:moveTo>
                  <a:cubicBezTo>
                    <a:pt x="140" y="0"/>
                    <a:pt x="85" y="56"/>
                    <a:pt x="29" y="84"/>
                  </a:cubicBezTo>
                  <a:cubicBezTo>
                    <a:pt x="1" y="140"/>
                    <a:pt x="1" y="251"/>
                    <a:pt x="85" y="279"/>
                  </a:cubicBezTo>
                  <a:cubicBezTo>
                    <a:pt x="112" y="335"/>
                    <a:pt x="3795" y="2874"/>
                    <a:pt x="4744" y="5078"/>
                  </a:cubicBezTo>
                  <a:cubicBezTo>
                    <a:pt x="5692" y="7226"/>
                    <a:pt x="5748" y="10574"/>
                    <a:pt x="5748" y="10602"/>
                  </a:cubicBezTo>
                  <a:cubicBezTo>
                    <a:pt x="5748" y="10685"/>
                    <a:pt x="5832" y="10741"/>
                    <a:pt x="5888" y="10741"/>
                  </a:cubicBezTo>
                  <a:lnTo>
                    <a:pt x="5888" y="10741"/>
                  </a:lnTo>
                  <a:cubicBezTo>
                    <a:pt x="5971" y="10741"/>
                    <a:pt x="6027" y="10685"/>
                    <a:pt x="6027" y="10602"/>
                  </a:cubicBezTo>
                  <a:cubicBezTo>
                    <a:pt x="6027" y="10462"/>
                    <a:pt x="5971" y="7198"/>
                    <a:pt x="5023" y="4966"/>
                  </a:cubicBezTo>
                  <a:cubicBezTo>
                    <a:pt x="4046" y="2734"/>
                    <a:pt x="419" y="195"/>
                    <a:pt x="252" y="84"/>
                  </a:cubicBezTo>
                  <a:cubicBezTo>
                    <a:pt x="224" y="0"/>
                    <a:pt x="168" y="0"/>
                    <a:pt x="168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8314952" y="3507463"/>
              <a:ext cx="180701" cy="669178"/>
            </a:xfrm>
            <a:custGeom>
              <a:avLst/>
              <a:gdLst/>
              <a:ahLst/>
              <a:cxnLst/>
              <a:rect l="l" t="t" r="r" b="b"/>
              <a:pathLst>
                <a:path w="2652" h="9821" extrusionOk="0">
                  <a:moveTo>
                    <a:pt x="168" y="0"/>
                  </a:moveTo>
                  <a:lnTo>
                    <a:pt x="84" y="0"/>
                  </a:lnTo>
                  <a:cubicBezTo>
                    <a:pt x="29" y="56"/>
                    <a:pt x="1" y="140"/>
                    <a:pt x="29" y="223"/>
                  </a:cubicBezTo>
                  <a:cubicBezTo>
                    <a:pt x="57" y="251"/>
                    <a:pt x="2177" y="4687"/>
                    <a:pt x="2261" y="6361"/>
                  </a:cubicBezTo>
                  <a:cubicBezTo>
                    <a:pt x="2372" y="8035"/>
                    <a:pt x="2261" y="9681"/>
                    <a:pt x="2261" y="9681"/>
                  </a:cubicBezTo>
                  <a:cubicBezTo>
                    <a:pt x="2261" y="9737"/>
                    <a:pt x="2316" y="9821"/>
                    <a:pt x="2400" y="9821"/>
                  </a:cubicBezTo>
                  <a:lnTo>
                    <a:pt x="2400" y="9821"/>
                  </a:lnTo>
                  <a:cubicBezTo>
                    <a:pt x="2456" y="9821"/>
                    <a:pt x="2540" y="9737"/>
                    <a:pt x="2540" y="9681"/>
                  </a:cubicBezTo>
                  <a:cubicBezTo>
                    <a:pt x="2540" y="9681"/>
                    <a:pt x="2651" y="8007"/>
                    <a:pt x="2540" y="6333"/>
                  </a:cubicBezTo>
                  <a:cubicBezTo>
                    <a:pt x="2428" y="4603"/>
                    <a:pt x="336" y="251"/>
                    <a:pt x="280" y="84"/>
                  </a:cubicBezTo>
                  <a:cubicBezTo>
                    <a:pt x="280" y="0"/>
                    <a:pt x="196" y="0"/>
                    <a:pt x="168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8503148" y="3258420"/>
              <a:ext cx="171161" cy="889739"/>
            </a:xfrm>
            <a:custGeom>
              <a:avLst/>
              <a:gdLst/>
              <a:ahLst/>
              <a:cxnLst/>
              <a:rect l="l" t="t" r="r" b="b"/>
              <a:pathLst>
                <a:path w="2512" h="13058" extrusionOk="0">
                  <a:moveTo>
                    <a:pt x="2372" y="0"/>
                  </a:moveTo>
                  <a:cubicBezTo>
                    <a:pt x="2316" y="0"/>
                    <a:pt x="2261" y="28"/>
                    <a:pt x="2261" y="84"/>
                  </a:cubicBezTo>
                  <a:cubicBezTo>
                    <a:pt x="2261" y="112"/>
                    <a:pt x="894" y="3209"/>
                    <a:pt x="447" y="5748"/>
                  </a:cubicBezTo>
                  <a:cubicBezTo>
                    <a:pt x="1" y="8314"/>
                    <a:pt x="503" y="12918"/>
                    <a:pt x="503" y="12945"/>
                  </a:cubicBezTo>
                  <a:cubicBezTo>
                    <a:pt x="503" y="13001"/>
                    <a:pt x="587" y="13057"/>
                    <a:pt x="615" y="13057"/>
                  </a:cubicBezTo>
                  <a:lnTo>
                    <a:pt x="615" y="13057"/>
                  </a:lnTo>
                  <a:cubicBezTo>
                    <a:pt x="698" y="13057"/>
                    <a:pt x="726" y="12973"/>
                    <a:pt x="726" y="12918"/>
                  </a:cubicBezTo>
                  <a:cubicBezTo>
                    <a:pt x="726" y="12862"/>
                    <a:pt x="196" y="8314"/>
                    <a:pt x="642" y="5803"/>
                  </a:cubicBezTo>
                  <a:cubicBezTo>
                    <a:pt x="1089" y="3292"/>
                    <a:pt x="2428" y="224"/>
                    <a:pt x="2456" y="168"/>
                  </a:cubicBezTo>
                  <a:cubicBezTo>
                    <a:pt x="2512" y="112"/>
                    <a:pt x="2456" y="28"/>
                    <a:pt x="240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8550708" y="3437076"/>
              <a:ext cx="262398" cy="769954"/>
            </a:xfrm>
            <a:custGeom>
              <a:avLst/>
              <a:gdLst/>
              <a:ahLst/>
              <a:cxnLst/>
              <a:rect l="l" t="t" r="r" b="b"/>
              <a:pathLst>
                <a:path w="3851" h="11300" extrusionOk="0">
                  <a:moveTo>
                    <a:pt x="3767" y="1"/>
                  </a:moveTo>
                  <a:cubicBezTo>
                    <a:pt x="3711" y="1"/>
                    <a:pt x="3683" y="29"/>
                    <a:pt x="3655" y="57"/>
                  </a:cubicBezTo>
                  <a:cubicBezTo>
                    <a:pt x="3627" y="112"/>
                    <a:pt x="1116" y="3823"/>
                    <a:pt x="558" y="6892"/>
                  </a:cubicBezTo>
                  <a:cubicBezTo>
                    <a:pt x="0" y="10017"/>
                    <a:pt x="56" y="11160"/>
                    <a:pt x="56" y="11188"/>
                  </a:cubicBezTo>
                  <a:cubicBezTo>
                    <a:pt x="56" y="11272"/>
                    <a:pt x="140" y="11300"/>
                    <a:pt x="168" y="11300"/>
                  </a:cubicBezTo>
                  <a:lnTo>
                    <a:pt x="168" y="11300"/>
                  </a:lnTo>
                  <a:cubicBezTo>
                    <a:pt x="223" y="11300"/>
                    <a:pt x="279" y="11216"/>
                    <a:pt x="279" y="11160"/>
                  </a:cubicBezTo>
                  <a:cubicBezTo>
                    <a:pt x="279" y="11160"/>
                    <a:pt x="196" y="9961"/>
                    <a:pt x="754" y="6948"/>
                  </a:cubicBezTo>
                  <a:cubicBezTo>
                    <a:pt x="1312" y="3907"/>
                    <a:pt x="3795" y="196"/>
                    <a:pt x="3822" y="168"/>
                  </a:cubicBezTo>
                  <a:cubicBezTo>
                    <a:pt x="3850" y="112"/>
                    <a:pt x="3850" y="29"/>
                    <a:pt x="379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8562087" y="3545483"/>
              <a:ext cx="505717" cy="454341"/>
            </a:xfrm>
            <a:custGeom>
              <a:avLst/>
              <a:gdLst/>
              <a:ahLst/>
              <a:cxnLst/>
              <a:rect l="l" t="t" r="r" b="b"/>
              <a:pathLst>
                <a:path w="7422" h="6668" extrusionOk="0">
                  <a:moveTo>
                    <a:pt x="7422" y="0"/>
                  </a:moveTo>
                  <a:lnTo>
                    <a:pt x="7422" y="0"/>
                  </a:lnTo>
                  <a:cubicBezTo>
                    <a:pt x="1" y="1953"/>
                    <a:pt x="1005" y="6668"/>
                    <a:pt x="1005" y="6668"/>
                  </a:cubicBezTo>
                  <a:cubicBezTo>
                    <a:pt x="6864" y="5691"/>
                    <a:pt x="7422" y="0"/>
                    <a:pt x="7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8594384" y="3596791"/>
              <a:ext cx="412641" cy="652076"/>
            </a:xfrm>
            <a:custGeom>
              <a:avLst/>
              <a:gdLst/>
              <a:ahLst/>
              <a:cxnLst/>
              <a:rect l="l" t="t" r="r" b="b"/>
              <a:pathLst>
                <a:path w="6056" h="9570" extrusionOk="0">
                  <a:moveTo>
                    <a:pt x="5860" y="0"/>
                  </a:moveTo>
                  <a:cubicBezTo>
                    <a:pt x="5832" y="0"/>
                    <a:pt x="5832" y="0"/>
                    <a:pt x="5804" y="28"/>
                  </a:cubicBezTo>
                  <a:cubicBezTo>
                    <a:pt x="5637" y="140"/>
                    <a:pt x="1201" y="3013"/>
                    <a:pt x="392" y="5887"/>
                  </a:cubicBezTo>
                  <a:cubicBezTo>
                    <a:pt x="1" y="7728"/>
                    <a:pt x="140" y="9430"/>
                    <a:pt x="140" y="9430"/>
                  </a:cubicBezTo>
                  <a:cubicBezTo>
                    <a:pt x="140" y="9514"/>
                    <a:pt x="224" y="9570"/>
                    <a:pt x="280" y="9570"/>
                  </a:cubicBezTo>
                  <a:lnTo>
                    <a:pt x="280" y="9570"/>
                  </a:lnTo>
                  <a:cubicBezTo>
                    <a:pt x="364" y="9570"/>
                    <a:pt x="419" y="9514"/>
                    <a:pt x="419" y="9430"/>
                  </a:cubicBezTo>
                  <a:cubicBezTo>
                    <a:pt x="419" y="9430"/>
                    <a:pt x="280" y="7756"/>
                    <a:pt x="671" y="5943"/>
                  </a:cubicBezTo>
                  <a:cubicBezTo>
                    <a:pt x="1452" y="3209"/>
                    <a:pt x="5888" y="307"/>
                    <a:pt x="5971" y="279"/>
                  </a:cubicBezTo>
                  <a:cubicBezTo>
                    <a:pt x="6055" y="224"/>
                    <a:pt x="6055" y="140"/>
                    <a:pt x="5999" y="84"/>
                  </a:cubicBezTo>
                  <a:cubicBezTo>
                    <a:pt x="5971" y="28"/>
                    <a:pt x="5916" y="0"/>
                    <a:pt x="586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8231348" y="4142369"/>
              <a:ext cx="577942" cy="150243"/>
            </a:xfrm>
            <a:custGeom>
              <a:avLst/>
              <a:gdLst/>
              <a:ahLst/>
              <a:cxnLst/>
              <a:rect l="l" t="t" r="r" b="b"/>
              <a:pathLst>
                <a:path w="8482" h="2205" extrusionOk="0">
                  <a:moveTo>
                    <a:pt x="0" y="0"/>
                  </a:moveTo>
                  <a:lnTo>
                    <a:pt x="168" y="2204"/>
                  </a:lnTo>
                  <a:cubicBezTo>
                    <a:pt x="2930" y="1981"/>
                    <a:pt x="5747" y="1842"/>
                    <a:pt x="8370" y="1116"/>
                  </a:cubicBezTo>
                  <a:lnTo>
                    <a:pt x="8482" y="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8246542" y="4211101"/>
              <a:ext cx="557024" cy="401194"/>
            </a:xfrm>
            <a:custGeom>
              <a:avLst/>
              <a:gdLst/>
              <a:ahLst/>
              <a:cxnLst/>
              <a:rect l="l" t="t" r="r" b="b"/>
              <a:pathLst>
                <a:path w="8175" h="5888" extrusionOk="0">
                  <a:moveTo>
                    <a:pt x="8175" y="0"/>
                  </a:moveTo>
                  <a:lnTo>
                    <a:pt x="8175" y="0"/>
                  </a:lnTo>
                  <a:cubicBezTo>
                    <a:pt x="5524" y="782"/>
                    <a:pt x="2707" y="921"/>
                    <a:pt x="0" y="1088"/>
                  </a:cubicBezTo>
                  <a:lnTo>
                    <a:pt x="335" y="5106"/>
                  </a:lnTo>
                  <a:cubicBezTo>
                    <a:pt x="335" y="5106"/>
                    <a:pt x="1870" y="5887"/>
                    <a:pt x="4241" y="5887"/>
                  </a:cubicBezTo>
                  <a:cubicBezTo>
                    <a:pt x="5301" y="5887"/>
                    <a:pt x="6473" y="5748"/>
                    <a:pt x="7756" y="5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8219900" y="4100533"/>
              <a:ext cx="600768" cy="119854"/>
            </a:xfrm>
            <a:custGeom>
              <a:avLst/>
              <a:gdLst/>
              <a:ahLst/>
              <a:cxnLst/>
              <a:rect l="l" t="t" r="r" b="b"/>
              <a:pathLst>
                <a:path w="8817" h="175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340"/>
                    <a:pt x="1703" y="1758"/>
                    <a:pt x="4520" y="1758"/>
                  </a:cubicBezTo>
                  <a:cubicBezTo>
                    <a:pt x="5776" y="1758"/>
                    <a:pt x="7227" y="1702"/>
                    <a:pt x="8817" y="1451"/>
                  </a:cubicBezTo>
                  <a:lnTo>
                    <a:pt x="8817" y="1"/>
                  </a:lnTo>
                  <a:cubicBezTo>
                    <a:pt x="8817" y="1"/>
                    <a:pt x="7561" y="307"/>
                    <a:pt x="4939" y="307"/>
                  </a:cubicBezTo>
                  <a:cubicBezTo>
                    <a:pt x="3628" y="307"/>
                    <a:pt x="1982" y="2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5132728" y="4100533"/>
              <a:ext cx="522819" cy="68478"/>
            </a:xfrm>
            <a:custGeom>
              <a:avLst/>
              <a:gdLst/>
              <a:ahLst/>
              <a:cxnLst/>
              <a:rect l="l" t="t" r="r" b="b"/>
              <a:pathLst>
                <a:path w="7673" h="1005" extrusionOk="0">
                  <a:moveTo>
                    <a:pt x="3628" y="1"/>
                  </a:moveTo>
                  <a:cubicBezTo>
                    <a:pt x="1396" y="1"/>
                    <a:pt x="1" y="140"/>
                    <a:pt x="1" y="140"/>
                  </a:cubicBezTo>
                  <a:lnTo>
                    <a:pt x="168" y="698"/>
                  </a:lnTo>
                  <a:lnTo>
                    <a:pt x="7534" y="1005"/>
                  </a:lnTo>
                  <a:lnTo>
                    <a:pt x="7673" y="140"/>
                  </a:lnTo>
                  <a:cubicBezTo>
                    <a:pt x="6139" y="29"/>
                    <a:pt x="4772" y="1"/>
                    <a:pt x="3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5349474" y="2845914"/>
              <a:ext cx="450593" cy="954334"/>
            </a:xfrm>
            <a:custGeom>
              <a:avLst/>
              <a:gdLst/>
              <a:ahLst/>
              <a:cxnLst/>
              <a:rect l="l" t="t" r="r" b="b"/>
              <a:pathLst>
                <a:path w="6613" h="14006" extrusionOk="0">
                  <a:moveTo>
                    <a:pt x="5747" y="0"/>
                  </a:moveTo>
                  <a:cubicBezTo>
                    <a:pt x="5747" y="0"/>
                    <a:pt x="2902" y="1005"/>
                    <a:pt x="2065" y="3488"/>
                  </a:cubicBezTo>
                  <a:lnTo>
                    <a:pt x="2985" y="4297"/>
                  </a:lnTo>
                  <a:lnTo>
                    <a:pt x="1869" y="3850"/>
                  </a:lnTo>
                  <a:cubicBezTo>
                    <a:pt x="1869" y="3850"/>
                    <a:pt x="0" y="8342"/>
                    <a:pt x="837" y="14006"/>
                  </a:cubicBezTo>
                  <a:cubicBezTo>
                    <a:pt x="837" y="14006"/>
                    <a:pt x="2818" y="11690"/>
                    <a:pt x="3320" y="11355"/>
                  </a:cubicBezTo>
                  <a:cubicBezTo>
                    <a:pt x="3906" y="10909"/>
                    <a:pt x="4520" y="10434"/>
                    <a:pt x="5273" y="8844"/>
                  </a:cubicBezTo>
                  <a:cubicBezTo>
                    <a:pt x="5301" y="8788"/>
                    <a:pt x="4464" y="8175"/>
                    <a:pt x="4464" y="8175"/>
                  </a:cubicBezTo>
                  <a:lnTo>
                    <a:pt x="4464" y="8175"/>
                  </a:lnTo>
                  <a:cubicBezTo>
                    <a:pt x="4464" y="8175"/>
                    <a:pt x="5189" y="8370"/>
                    <a:pt x="5413" y="8370"/>
                  </a:cubicBezTo>
                  <a:lnTo>
                    <a:pt x="5468" y="8370"/>
                  </a:lnTo>
                  <a:cubicBezTo>
                    <a:pt x="5720" y="7589"/>
                    <a:pt x="6166" y="6473"/>
                    <a:pt x="6278" y="5468"/>
                  </a:cubicBezTo>
                  <a:cubicBezTo>
                    <a:pt x="6612" y="2037"/>
                    <a:pt x="5747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4769692" y="3201388"/>
              <a:ext cx="648260" cy="714831"/>
            </a:xfrm>
            <a:custGeom>
              <a:avLst/>
              <a:gdLst/>
              <a:ahLst/>
              <a:cxnLst/>
              <a:rect l="l" t="t" r="r" b="b"/>
              <a:pathLst>
                <a:path w="9514" h="10491" extrusionOk="0">
                  <a:moveTo>
                    <a:pt x="1646" y="0"/>
                  </a:moveTo>
                  <a:cubicBezTo>
                    <a:pt x="1311" y="0"/>
                    <a:pt x="0" y="9012"/>
                    <a:pt x="8816" y="10490"/>
                  </a:cubicBezTo>
                  <a:cubicBezTo>
                    <a:pt x="8816" y="10490"/>
                    <a:pt x="9514" y="7226"/>
                    <a:pt x="5580" y="3153"/>
                  </a:cubicBezTo>
                  <a:lnTo>
                    <a:pt x="4771" y="3739"/>
                  </a:lnTo>
                  <a:lnTo>
                    <a:pt x="4771" y="3739"/>
                  </a:lnTo>
                  <a:lnTo>
                    <a:pt x="5189" y="2762"/>
                  </a:lnTo>
                  <a:cubicBezTo>
                    <a:pt x="4994" y="2567"/>
                    <a:pt x="4799" y="2372"/>
                    <a:pt x="4603" y="2204"/>
                  </a:cubicBezTo>
                  <a:lnTo>
                    <a:pt x="4241" y="2567"/>
                  </a:lnTo>
                  <a:cubicBezTo>
                    <a:pt x="4157" y="2511"/>
                    <a:pt x="4185" y="1842"/>
                    <a:pt x="4185" y="1842"/>
                  </a:cubicBezTo>
                  <a:cubicBezTo>
                    <a:pt x="3460" y="1228"/>
                    <a:pt x="2623" y="642"/>
                    <a:pt x="1646" y="0"/>
                  </a:cubicBezTo>
                  <a:cubicBezTo>
                    <a:pt x="1674" y="0"/>
                    <a:pt x="1674" y="0"/>
                    <a:pt x="1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5438802" y="3355379"/>
              <a:ext cx="469604" cy="718646"/>
            </a:xfrm>
            <a:custGeom>
              <a:avLst/>
              <a:gdLst/>
              <a:ahLst/>
              <a:cxnLst/>
              <a:rect l="l" t="t" r="r" b="b"/>
              <a:pathLst>
                <a:path w="6892" h="10547" extrusionOk="0">
                  <a:moveTo>
                    <a:pt x="6836" y="0"/>
                  </a:moveTo>
                  <a:lnTo>
                    <a:pt x="6836" y="0"/>
                  </a:lnTo>
                  <a:cubicBezTo>
                    <a:pt x="6836" y="0"/>
                    <a:pt x="4548" y="1032"/>
                    <a:pt x="2567" y="3878"/>
                  </a:cubicBezTo>
                  <a:lnTo>
                    <a:pt x="3293" y="4855"/>
                  </a:lnTo>
                  <a:lnTo>
                    <a:pt x="2149" y="4520"/>
                  </a:lnTo>
                  <a:cubicBezTo>
                    <a:pt x="1200" y="6054"/>
                    <a:pt x="391" y="8035"/>
                    <a:pt x="1" y="10546"/>
                  </a:cubicBezTo>
                  <a:cubicBezTo>
                    <a:pt x="1" y="10546"/>
                    <a:pt x="2316" y="10518"/>
                    <a:pt x="4381" y="7951"/>
                  </a:cubicBezTo>
                  <a:cubicBezTo>
                    <a:pt x="5162" y="6975"/>
                    <a:pt x="5692" y="5859"/>
                    <a:pt x="6083" y="4799"/>
                  </a:cubicBezTo>
                  <a:lnTo>
                    <a:pt x="5636" y="4269"/>
                  </a:lnTo>
                  <a:lnTo>
                    <a:pt x="6222" y="4380"/>
                  </a:lnTo>
                  <a:cubicBezTo>
                    <a:pt x="6278" y="4101"/>
                    <a:pt x="6389" y="3822"/>
                    <a:pt x="6417" y="3543"/>
                  </a:cubicBezTo>
                  <a:lnTo>
                    <a:pt x="5636" y="2623"/>
                  </a:lnTo>
                  <a:lnTo>
                    <a:pt x="5636" y="2623"/>
                  </a:lnTo>
                  <a:lnTo>
                    <a:pt x="6557" y="2846"/>
                  </a:lnTo>
                  <a:cubicBezTo>
                    <a:pt x="6892" y="1228"/>
                    <a:pt x="6836" y="0"/>
                    <a:pt x="6836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5429331" y="3412411"/>
              <a:ext cx="441054" cy="792780"/>
            </a:xfrm>
            <a:custGeom>
              <a:avLst/>
              <a:gdLst/>
              <a:ahLst/>
              <a:cxnLst/>
              <a:rect l="l" t="t" r="r" b="b"/>
              <a:pathLst>
                <a:path w="6473" h="11635" extrusionOk="0">
                  <a:moveTo>
                    <a:pt x="6361" y="0"/>
                  </a:moveTo>
                  <a:cubicBezTo>
                    <a:pt x="6333" y="0"/>
                    <a:pt x="6333" y="0"/>
                    <a:pt x="6333" y="56"/>
                  </a:cubicBezTo>
                  <a:cubicBezTo>
                    <a:pt x="6277" y="84"/>
                    <a:pt x="3990" y="3460"/>
                    <a:pt x="2595" y="5496"/>
                  </a:cubicBezTo>
                  <a:lnTo>
                    <a:pt x="2288" y="5943"/>
                  </a:lnTo>
                  <a:cubicBezTo>
                    <a:pt x="1032" y="7756"/>
                    <a:pt x="195" y="8984"/>
                    <a:pt x="112" y="9737"/>
                  </a:cubicBezTo>
                  <a:cubicBezTo>
                    <a:pt x="0" y="10546"/>
                    <a:pt x="419" y="11550"/>
                    <a:pt x="419" y="11578"/>
                  </a:cubicBezTo>
                  <a:cubicBezTo>
                    <a:pt x="419" y="11634"/>
                    <a:pt x="474" y="11634"/>
                    <a:pt x="502" y="11634"/>
                  </a:cubicBezTo>
                  <a:lnTo>
                    <a:pt x="530" y="11634"/>
                  </a:lnTo>
                  <a:cubicBezTo>
                    <a:pt x="558" y="11634"/>
                    <a:pt x="558" y="11578"/>
                    <a:pt x="558" y="11550"/>
                  </a:cubicBezTo>
                  <a:cubicBezTo>
                    <a:pt x="558" y="11550"/>
                    <a:pt x="140" y="10546"/>
                    <a:pt x="251" y="9765"/>
                  </a:cubicBezTo>
                  <a:cubicBezTo>
                    <a:pt x="363" y="9039"/>
                    <a:pt x="1172" y="7868"/>
                    <a:pt x="2427" y="6054"/>
                  </a:cubicBezTo>
                  <a:lnTo>
                    <a:pt x="2734" y="5580"/>
                  </a:lnTo>
                  <a:cubicBezTo>
                    <a:pt x="4129" y="3571"/>
                    <a:pt x="6417" y="140"/>
                    <a:pt x="6473" y="112"/>
                  </a:cubicBezTo>
                  <a:cubicBezTo>
                    <a:pt x="6417" y="84"/>
                    <a:pt x="6417" y="56"/>
                    <a:pt x="6361" y="0"/>
                  </a:cubicBezTo>
                  <a:cubicBezTo>
                    <a:pt x="6389" y="0"/>
                    <a:pt x="6361" y="0"/>
                    <a:pt x="6361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5377955" y="2931427"/>
              <a:ext cx="323244" cy="1218571"/>
            </a:xfrm>
            <a:custGeom>
              <a:avLst/>
              <a:gdLst/>
              <a:ahLst/>
              <a:cxnLst/>
              <a:rect l="l" t="t" r="r" b="b"/>
              <a:pathLst>
                <a:path w="4744" h="17884" extrusionOk="0">
                  <a:moveTo>
                    <a:pt x="4660" y="1"/>
                  </a:moveTo>
                  <a:cubicBezTo>
                    <a:pt x="4632" y="1"/>
                    <a:pt x="4632" y="1"/>
                    <a:pt x="4604" y="29"/>
                  </a:cubicBezTo>
                  <a:cubicBezTo>
                    <a:pt x="4576" y="84"/>
                    <a:pt x="2400" y="5859"/>
                    <a:pt x="1982" y="7031"/>
                  </a:cubicBezTo>
                  <a:cubicBezTo>
                    <a:pt x="1814" y="7533"/>
                    <a:pt x="1535" y="8147"/>
                    <a:pt x="1284" y="8789"/>
                  </a:cubicBezTo>
                  <a:cubicBezTo>
                    <a:pt x="866" y="9710"/>
                    <a:pt x="475" y="10630"/>
                    <a:pt x="475" y="10909"/>
                  </a:cubicBezTo>
                  <a:cubicBezTo>
                    <a:pt x="475" y="11021"/>
                    <a:pt x="447" y="11300"/>
                    <a:pt x="419" y="11662"/>
                  </a:cubicBezTo>
                  <a:cubicBezTo>
                    <a:pt x="280" y="13030"/>
                    <a:pt x="1" y="15847"/>
                    <a:pt x="252" y="17856"/>
                  </a:cubicBezTo>
                  <a:cubicBezTo>
                    <a:pt x="252" y="17884"/>
                    <a:pt x="280" y="17884"/>
                    <a:pt x="308" y="17884"/>
                  </a:cubicBezTo>
                  <a:lnTo>
                    <a:pt x="308" y="17884"/>
                  </a:lnTo>
                  <a:cubicBezTo>
                    <a:pt x="336" y="17884"/>
                    <a:pt x="391" y="17856"/>
                    <a:pt x="336" y="17800"/>
                  </a:cubicBezTo>
                  <a:cubicBezTo>
                    <a:pt x="140" y="15847"/>
                    <a:pt x="419" y="13002"/>
                    <a:pt x="531" y="11662"/>
                  </a:cubicBezTo>
                  <a:cubicBezTo>
                    <a:pt x="559" y="11244"/>
                    <a:pt x="587" y="11021"/>
                    <a:pt x="587" y="10909"/>
                  </a:cubicBezTo>
                  <a:cubicBezTo>
                    <a:pt x="587" y="10658"/>
                    <a:pt x="1005" y="9710"/>
                    <a:pt x="1396" y="8817"/>
                  </a:cubicBezTo>
                  <a:cubicBezTo>
                    <a:pt x="1675" y="8175"/>
                    <a:pt x="1954" y="7561"/>
                    <a:pt x="2093" y="7059"/>
                  </a:cubicBezTo>
                  <a:cubicBezTo>
                    <a:pt x="2512" y="5887"/>
                    <a:pt x="4660" y="140"/>
                    <a:pt x="4716" y="56"/>
                  </a:cubicBezTo>
                  <a:cubicBezTo>
                    <a:pt x="4744" y="56"/>
                    <a:pt x="4716" y="29"/>
                    <a:pt x="4660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4895133" y="3233686"/>
              <a:ext cx="492430" cy="918221"/>
            </a:xfrm>
            <a:custGeom>
              <a:avLst/>
              <a:gdLst/>
              <a:ahLst/>
              <a:cxnLst/>
              <a:rect l="l" t="t" r="r" b="b"/>
              <a:pathLst>
                <a:path w="7227" h="13476" extrusionOk="0">
                  <a:moveTo>
                    <a:pt x="84" y="29"/>
                  </a:moveTo>
                  <a:cubicBezTo>
                    <a:pt x="28" y="29"/>
                    <a:pt x="28" y="29"/>
                    <a:pt x="84" y="29"/>
                  </a:cubicBezTo>
                  <a:cubicBezTo>
                    <a:pt x="28" y="29"/>
                    <a:pt x="0" y="56"/>
                    <a:pt x="28" y="84"/>
                  </a:cubicBezTo>
                  <a:cubicBezTo>
                    <a:pt x="28" y="112"/>
                    <a:pt x="1702" y="3990"/>
                    <a:pt x="3711" y="5887"/>
                  </a:cubicBezTo>
                  <a:cubicBezTo>
                    <a:pt x="5692" y="7757"/>
                    <a:pt x="6780" y="9375"/>
                    <a:pt x="6947" y="10016"/>
                  </a:cubicBezTo>
                  <a:cubicBezTo>
                    <a:pt x="7115" y="10686"/>
                    <a:pt x="6808" y="13420"/>
                    <a:pt x="6808" y="13420"/>
                  </a:cubicBezTo>
                  <a:cubicBezTo>
                    <a:pt x="6808" y="13448"/>
                    <a:pt x="6836" y="13476"/>
                    <a:pt x="6836" y="13476"/>
                  </a:cubicBezTo>
                  <a:lnTo>
                    <a:pt x="6836" y="13476"/>
                  </a:lnTo>
                  <a:cubicBezTo>
                    <a:pt x="6864" y="13476"/>
                    <a:pt x="6864" y="13448"/>
                    <a:pt x="6919" y="13448"/>
                  </a:cubicBezTo>
                  <a:cubicBezTo>
                    <a:pt x="6919" y="13336"/>
                    <a:pt x="7226" y="10686"/>
                    <a:pt x="7059" y="9988"/>
                  </a:cubicBezTo>
                  <a:cubicBezTo>
                    <a:pt x="6864" y="9291"/>
                    <a:pt x="5803" y="7701"/>
                    <a:pt x="3767" y="5776"/>
                  </a:cubicBezTo>
                  <a:cubicBezTo>
                    <a:pt x="1786" y="3879"/>
                    <a:pt x="140" y="56"/>
                    <a:pt x="140" y="1"/>
                  </a:cubicBezTo>
                  <a:cubicBezTo>
                    <a:pt x="112" y="56"/>
                    <a:pt x="84" y="29"/>
                    <a:pt x="84" y="29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5144175" y="4144277"/>
              <a:ext cx="503809" cy="131233"/>
            </a:xfrm>
            <a:custGeom>
              <a:avLst/>
              <a:gdLst/>
              <a:ahLst/>
              <a:cxnLst/>
              <a:rect l="l" t="t" r="r" b="b"/>
              <a:pathLst>
                <a:path w="7394" h="1926" extrusionOk="0">
                  <a:moveTo>
                    <a:pt x="0" y="0"/>
                  </a:moveTo>
                  <a:lnTo>
                    <a:pt x="195" y="1925"/>
                  </a:lnTo>
                  <a:cubicBezTo>
                    <a:pt x="2567" y="1758"/>
                    <a:pt x="5022" y="1618"/>
                    <a:pt x="7338" y="949"/>
                  </a:cubicBezTo>
                  <a:lnTo>
                    <a:pt x="7393" y="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5153647" y="4203470"/>
              <a:ext cx="488614" cy="351794"/>
            </a:xfrm>
            <a:custGeom>
              <a:avLst/>
              <a:gdLst/>
              <a:ahLst/>
              <a:cxnLst/>
              <a:rect l="l" t="t" r="r" b="b"/>
              <a:pathLst>
                <a:path w="7171" h="5163" extrusionOk="0">
                  <a:moveTo>
                    <a:pt x="7171" y="1"/>
                  </a:moveTo>
                  <a:lnTo>
                    <a:pt x="7171" y="1"/>
                  </a:lnTo>
                  <a:cubicBezTo>
                    <a:pt x="4855" y="670"/>
                    <a:pt x="2428" y="782"/>
                    <a:pt x="1" y="977"/>
                  </a:cubicBezTo>
                  <a:lnTo>
                    <a:pt x="280" y="4465"/>
                  </a:lnTo>
                  <a:cubicBezTo>
                    <a:pt x="280" y="4465"/>
                    <a:pt x="1619" y="5162"/>
                    <a:pt x="3683" y="5162"/>
                  </a:cubicBezTo>
                  <a:cubicBezTo>
                    <a:pt x="4576" y="5162"/>
                    <a:pt x="5580" y="5023"/>
                    <a:pt x="6752" y="4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5132728" y="4110072"/>
              <a:ext cx="522819" cy="106499"/>
            </a:xfrm>
            <a:custGeom>
              <a:avLst/>
              <a:gdLst/>
              <a:ahLst/>
              <a:cxnLst/>
              <a:rect l="l" t="t" r="r" b="b"/>
              <a:pathLst>
                <a:path w="7673" h="1563" extrusionOk="0">
                  <a:moveTo>
                    <a:pt x="1" y="0"/>
                  </a:moveTo>
                  <a:lnTo>
                    <a:pt x="1" y="1172"/>
                  </a:lnTo>
                  <a:cubicBezTo>
                    <a:pt x="1" y="1172"/>
                    <a:pt x="1507" y="1562"/>
                    <a:pt x="3935" y="1562"/>
                  </a:cubicBezTo>
                  <a:cubicBezTo>
                    <a:pt x="5023" y="1562"/>
                    <a:pt x="6278" y="1479"/>
                    <a:pt x="7673" y="1283"/>
                  </a:cubicBezTo>
                  <a:lnTo>
                    <a:pt x="7673" y="28"/>
                  </a:lnTo>
                  <a:cubicBezTo>
                    <a:pt x="7673" y="28"/>
                    <a:pt x="6557" y="307"/>
                    <a:pt x="4325" y="307"/>
                  </a:cubicBezTo>
                  <a:cubicBezTo>
                    <a:pt x="3181" y="279"/>
                    <a:pt x="1758" y="1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Picture 291">
            <a:extLst>
              <a:ext uri="{FF2B5EF4-FFF2-40B4-BE49-F238E27FC236}">
                <a16:creationId xmlns:a16="http://schemas.microsoft.com/office/drawing/2014/main" id="{63D4AA69-7895-8E4A-96A0-A90594AD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7;p50">
            <a:extLst>
              <a:ext uri="{FF2B5EF4-FFF2-40B4-BE49-F238E27FC236}">
                <a16:creationId xmlns:a16="http://schemas.microsoft.com/office/drawing/2014/main" id="{9936F8E3-FEB5-5FE3-C5F8-BA3B02C7623C}"/>
              </a:ext>
            </a:extLst>
          </p:cNvPr>
          <p:cNvSpPr txBox="1">
            <a:spLocks/>
          </p:cNvSpPr>
          <p:nvPr/>
        </p:nvSpPr>
        <p:spPr>
          <a:xfrm>
            <a:off x="417253" y="230805"/>
            <a:ext cx="526426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</a:rPr>
              <a:t>U</a:t>
            </a:r>
            <a:r>
              <a:rPr lang="en-GB" b="1">
                <a:solidFill>
                  <a:schemeClr val="accent4"/>
                </a:solidFill>
                <a:latin typeface="Consolas" panose="020B0609020204030204" pitchFamily="49" charset="0"/>
              </a:rPr>
              <a:t>NIVERSITY OF INFORMATION TECHNOLOGY </a:t>
            </a:r>
          </a:p>
          <a:p>
            <a:pPr marL="0" indent="0" algn="ctr"/>
            <a:r>
              <a:rPr lang="en-GB" b="1">
                <a:solidFill>
                  <a:schemeClr val="accent4"/>
                </a:solidFill>
                <a:latin typeface="Consolas" panose="020B0609020204030204" pitchFamily="49" charset="0"/>
              </a:rPr>
              <a:t>- UIT -</a:t>
            </a:r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4DACA6C-24C8-D275-9521-D32473D019B7}"/>
              </a:ext>
            </a:extLst>
          </p:cNvPr>
          <p:cNvSpPr txBox="1">
            <a:spLocks/>
          </p:cNvSpPr>
          <p:nvPr/>
        </p:nvSpPr>
        <p:spPr>
          <a:xfrm>
            <a:off x="634842" y="1037876"/>
            <a:ext cx="4451029" cy="100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3200" b="1" dirty="0">
                <a:solidFill>
                  <a:srgbClr val="F2E8DD"/>
                </a:solidFill>
                <a:latin typeface="Consolas" panose="020B0609020204030204" pitchFamily="49" charset="0"/>
              </a:rPr>
              <a:t>FINAL REPORT</a:t>
            </a:r>
            <a:endParaRPr lang="vi-VN" sz="3200" dirty="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317;p50">
            <a:extLst>
              <a:ext uri="{FF2B5EF4-FFF2-40B4-BE49-F238E27FC236}">
                <a16:creationId xmlns:a16="http://schemas.microsoft.com/office/drawing/2014/main" id="{8FA477D1-0E4F-E7D1-9DFF-5124EB3D675F}"/>
              </a:ext>
            </a:extLst>
          </p:cNvPr>
          <p:cNvSpPr txBox="1">
            <a:spLocks/>
          </p:cNvSpPr>
          <p:nvPr/>
        </p:nvSpPr>
        <p:spPr>
          <a:xfrm>
            <a:off x="1069415" y="3265602"/>
            <a:ext cx="402076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Instructor:</a:t>
            </a:r>
            <a:r>
              <a:rPr lang="en-US" i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Ph.D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Võ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Ngọc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Tân</a:t>
            </a:r>
            <a:endParaRPr lang="en-GB" b="1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317;p50">
            <a:extLst>
              <a:ext uri="{FF2B5EF4-FFF2-40B4-BE49-F238E27FC236}">
                <a16:creationId xmlns:a16="http://schemas.microsoft.com/office/drawing/2014/main" id="{69A400B3-129A-17DC-0865-CDB50DB2AFC1}"/>
              </a:ext>
            </a:extLst>
          </p:cNvPr>
          <p:cNvSpPr txBox="1">
            <a:spLocks/>
          </p:cNvSpPr>
          <p:nvPr/>
        </p:nvSpPr>
        <p:spPr>
          <a:xfrm>
            <a:off x="1558734" y="4193556"/>
            <a:ext cx="280308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rgbClr val="FF9300"/>
                </a:solidFill>
                <a:latin typeface="Consolas" panose="020B0609020204030204" pitchFamily="49" charset="0"/>
              </a:rPr>
              <a:t>https://sendauit.com</a:t>
            </a:r>
            <a:endParaRPr lang="en-GB" b="1">
              <a:solidFill>
                <a:srgbClr val="FF93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 descr="A yellow arrow pointing to the left&#10;&#10;Description automatically generated">
            <a:extLst>
              <a:ext uri="{FF2B5EF4-FFF2-40B4-BE49-F238E27FC236}">
                <a16:creationId xmlns:a16="http://schemas.microsoft.com/office/drawing/2014/main" id="{4226C2D8-F8DA-308F-A6B9-0374767AF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0" y="3705126"/>
            <a:ext cx="989233" cy="9892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2FB3937-96D7-4284-D1C4-85DF53C2F603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01</a:t>
            </a:r>
            <a:endParaRPr lang="en-VN" sz="85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7E0AB-11D2-94FC-C3DF-3757254F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360"/>
            <a:ext cx="9144000" cy="47127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19C5D0B-BD8C-4D1D-221B-9C4069061CCD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10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14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F74D5-D8A5-A8EC-6DD7-402012A74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851"/>
            <a:ext cx="9144000" cy="46857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B317F80-A102-B6F2-1EB3-94FFE00519C0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11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9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C44DC-4DD5-8EA8-4E14-F70D6D70E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5463"/>
            <a:ext cx="9144000" cy="47125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E7F90B-1326-4706-2A1E-0EFCA07D65CC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12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20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175;p95">
            <a:extLst>
              <a:ext uri="{FF2B5EF4-FFF2-40B4-BE49-F238E27FC236}">
                <a16:creationId xmlns:a16="http://schemas.microsoft.com/office/drawing/2014/main" id="{795FFEB8-8D1B-E4BC-8FFE-04FBD442A49D}"/>
              </a:ext>
            </a:extLst>
          </p:cNvPr>
          <p:cNvGrpSpPr/>
          <p:nvPr/>
        </p:nvGrpSpPr>
        <p:grpSpPr>
          <a:xfrm>
            <a:off x="5504398" y="516670"/>
            <a:ext cx="3349038" cy="4046122"/>
            <a:chOff x="5504398" y="516670"/>
            <a:chExt cx="3349038" cy="4046122"/>
          </a:xfrm>
        </p:grpSpPr>
        <p:grpSp>
          <p:nvGrpSpPr>
            <p:cNvPr id="4" name="Google Shape;4176;p95">
              <a:extLst>
                <a:ext uri="{FF2B5EF4-FFF2-40B4-BE49-F238E27FC236}">
                  <a16:creationId xmlns:a16="http://schemas.microsoft.com/office/drawing/2014/main" id="{5C394D63-3848-2546-B648-F680F108B2F7}"/>
                </a:ext>
              </a:extLst>
            </p:cNvPr>
            <p:cNvGrpSpPr/>
            <p:nvPr/>
          </p:nvGrpSpPr>
          <p:grpSpPr>
            <a:xfrm>
              <a:off x="5504398" y="516670"/>
              <a:ext cx="3349038" cy="2400232"/>
              <a:chOff x="504213" y="540000"/>
              <a:chExt cx="3206969" cy="2298412"/>
            </a:xfrm>
          </p:grpSpPr>
          <p:sp>
            <p:nvSpPr>
              <p:cNvPr id="899" name="Google Shape;4177;p95">
                <a:extLst>
                  <a:ext uri="{FF2B5EF4-FFF2-40B4-BE49-F238E27FC236}">
                    <a16:creationId xmlns:a16="http://schemas.microsoft.com/office/drawing/2014/main" id="{133A89D2-8676-F194-C22C-A70B6D0648A8}"/>
                  </a:ext>
                </a:extLst>
              </p:cNvPr>
              <p:cNvSpPr/>
              <p:nvPr/>
            </p:nvSpPr>
            <p:spPr>
              <a:xfrm>
                <a:off x="504213" y="540000"/>
                <a:ext cx="3206969" cy="2298412"/>
              </a:xfrm>
              <a:custGeom>
                <a:avLst/>
                <a:gdLst/>
                <a:ahLst/>
                <a:cxnLst/>
                <a:rect l="l" t="t" r="r" b="b"/>
                <a:pathLst>
                  <a:path w="58516" h="41938" extrusionOk="0">
                    <a:moveTo>
                      <a:pt x="40643" y="456"/>
                    </a:moveTo>
                    <a:cubicBezTo>
                      <a:pt x="50245" y="456"/>
                      <a:pt x="58055" y="8266"/>
                      <a:pt x="58055" y="17869"/>
                    </a:cubicBezTo>
                    <a:lnTo>
                      <a:pt x="58055" y="41478"/>
                    </a:lnTo>
                    <a:lnTo>
                      <a:pt x="460" y="41478"/>
                    </a:lnTo>
                    <a:lnTo>
                      <a:pt x="460" y="17869"/>
                    </a:lnTo>
                    <a:cubicBezTo>
                      <a:pt x="460" y="8266"/>
                      <a:pt x="8270" y="456"/>
                      <a:pt x="17873" y="456"/>
                    </a:cubicBezTo>
                    <a:close/>
                    <a:moveTo>
                      <a:pt x="17873" y="0"/>
                    </a:moveTo>
                    <a:cubicBezTo>
                      <a:pt x="8020" y="0"/>
                      <a:pt x="1" y="8016"/>
                      <a:pt x="1" y="17869"/>
                    </a:cubicBezTo>
                    <a:lnTo>
                      <a:pt x="1" y="41938"/>
                    </a:lnTo>
                    <a:lnTo>
                      <a:pt x="58516" y="41938"/>
                    </a:lnTo>
                    <a:lnTo>
                      <a:pt x="58516" y="17869"/>
                    </a:lnTo>
                    <a:cubicBezTo>
                      <a:pt x="58516" y="8016"/>
                      <a:pt x="50500" y="0"/>
                      <a:pt x="406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4178;p95">
                <a:extLst>
                  <a:ext uri="{FF2B5EF4-FFF2-40B4-BE49-F238E27FC236}">
                    <a16:creationId xmlns:a16="http://schemas.microsoft.com/office/drawing/2014/main" id="{452BB0BD-4668-EE3F-373D-B30E9A02B99E}"/>
                  </a:ext>
                </a:extLst>
              </p:cNvPr>
              <p:cNvSpPr/>
              <p:nvPr/>
            </p:nvSpPr>
            <p:spPr>
              <a:xfrm>
                <a:off x="2108071" y="548495"/>
                <a:ext cx="18195" cy="227736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1554" extrusionOk="0">
                    <a:moveTo>
                      <a:pt x="0" y="1"/>
                    </a:moveTo>
                    <a:lnTo>
                      <a:pt x="0" y="41553"/>
                    </a:lnTo>
                    <a:lnTo>
                      <a:pt x="331" y="41553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4179;p95">
                <a:extLst>
                  <a:ext uri="{FF2B5EF4-FFF2-40B4-BE49-F238E27FC236}">
                    <a16:creationId xmlns:a16="http://schemas.microsoft.com/office/drawing/2014/main" id="{F371CBE5-6B96-C8F3-D252-6EC3737651D6}"/>
                  </a:ext>
                </a:extLst>
              </p:cNvPr>
              <p:cNvSpPr/>
              <p:nvPr/>
            </p:nvSpPr>
            <p:spPr>
              <a:xfrm>
                <a:off x="1474639" y="552386"/>
                <a:ext cx="18195" cy="2273476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1483" extrusionOk="0">
                    <a:moveTo>
                      <a:pt x="0" y="1"/>
                    </a:moveTo>
                    <a:lnTo>
                      <a:pt x="0" y="41482"/>
                    </a:lnTo>
                    <a:lnTo>
                      <a:pt x="331" y="4148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4180;p95">
                <a:extLst>
                  <a:ext uri="{FF2B5EF4-FFF2-40B4-BE49-F238E27FC236}">
                    <a16:creationId xmlns:a16="http://schemas.microsoft.com/office/drawing/2014/main" id="{BA6841B8-5762-2A07-70A2-6E8088D152E5}"/>
                  </a:ext>
                </a:extLst>
              </p:cNvPr>
              <p:cNvSpPr/>
              <p:nvPr/>
            </p:nvSpPr>
            <p:spPr>
              <a:xfrm>
                <a:off x="922591" y="730337"/>
                <a:ext cx="18250" cy="2095524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8236" extrusionOk="0">
                    <a:moveTo>
                      <a:pt x="1" y="1"/>
                    </a:moveTo>
                    <a:lnTo>
                      <a:pt x="1" y="38235"/>
                    </a:lnTo>
                    <a:lnTo>
                      <a:pt x="332" y="38235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4181;p95">
                <a:extLst>
                  <a:ext uri="{FF2B5EF4-FFF2-40B4-BE49-F238E27FC236}">
                    <a16:creationId xmlns:a16="http://schemas.microsoft.com/office/drawing/2014/main" id="{67E38358-CEF0-CA31-0149-46674745BDE8}"/>
                  </a:ext>
                </a:extLst>
              </p:cNvPr>
              <p:cNvSpPr/>
              <p:nvPr/>
            </p:nvSpPr>
            <p:spPr>
              <a:xfrm>
                <a:off x="2737338" y="552386"/>
                <a:ext cx="18250" cy="2273476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1483" extrusionOk="0">
                    <a:moveTo>
                      <a:pt x="1" y="1"/>
                    </a:moveTo>
                    <a:lnTo>
                      <a:pt x="1" y="41482"/>
                    </a:lnTo>
                    <a:lnTo>
                      <a:pt x="333" y="41482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4182;p95">
                <a:extLst>
                  <a:ext uri="{FF2B5EF4-FFF2-40B4-BE49-F238E27FC236}">
                    <a16:creationId xmlns:a16="http://schemas.microsoft.com/office/drawing/2014/main" id="{3B818213-4336-0F5E-5FF7-4CDB8CD9BCAE}"/>
                  </a:ext>
                </a:extLst>
              </p:cNvPr>
              <p:cNvSpPr/>
              <p:nvPr/>
            </p:nvSpPr>
            <p:spPr>
              <a:xfrm>
                <a:off x="3289605" y="730337"/>
                <a:ext cx="18031" cy="2095524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8236" extrusionOk="0">
                    <a:moveTo>
                      <a:pt x="0" y="1"/>
                    </a:moveTo>
                    <a:lnTo>
                      <a:pt x="0" y="38235"/>
                    </a:lnTo>
                    <a:lnTo>
                      <a:pt x="328" y="38235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4183;p95">
                <a:extLst>
                  <a:ext uri="{FF2B5EF4-FFF2-40B4-BE49-F238E27FC236}">
                    <a16:creationId xmlns:a16="http://schemas.microsoft.com/office/drawing/2014/main" id="{8DCB23EB-440D-C052-DEBE-543B243E7518}"/>
                  </a:ext>
                </a:extLst>
              </p:cNvPr>
              <p:cNvSpPr/>
              <p:nvPr/>
            </p:nvSpPr>
            <p:spPr>
              <a:xfrm>
                <a:off x="523120" y="2139914"/>
                <a:ext cx="3175511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57942" h="329" extrusionOk="0">
                    <a:moveTo>
                      <a:pt x="1" y="0"/>
                    </a:moveTo>
                    <a:lnTo>
                      <a:pt x="1" y="329"/>
                    </a:lnTo>
                    <a:lnTo>
                      <a:pt x="57941" y="329"/>
                    </a:lnTo>
                    <a:lnTo>
                      <a:pt x="57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4184;p95">
                <a:extLst>
                  <a:ext uri="{FF2B5EF4-FFF2-40B4-BE49-F238E27FC236}">
                    <a16:creationId xmlns:a16="http://schemas.microsoft.com/office/drawing/2014/main" id="{91FB6499-25A2-4194-8E43-4EF793A041AF}"/>
                  </a:ext>
                </a:extLst>
              </p:cNvPr>
              <p:cNvSpPr/>
              <p:nvPr/>
            </p:nvSpPr>
            <p:spPr>
              <a:xfrm>
                <a:off x="557647" y="1249228"/>
                <a:ext cx="3105361" cy="18195"/>
              </a:xfrm>
              <a:custGeom>
                <a:avLst/>
                <a:gdLst/>
                <a:ahLst/>
                <a:cxnLst/>
                <a:rect l="l" t="t" r="r" b="b"/>
                <a:pathLst>
                  <a:path w="56662" h="332" extrusionOk="0">
                    <a:moveTo>
                      <a:pt x="0" y="0"/>
                    </a:moveTo>
                    <a:lnTo>
                      <a:pt x="0" y="332"/>
                    </a:lnTo>
                    <a:lnTo>
                      <a:pt x="56662" y="332"/>
                    </a:lnTo>
                    <a:lnTo>
                      <a:pt x="56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4185;p95">
              <a:extLst>
                <a:ext uri="{FF2B5EF4-FFF2-40B4-BE49-F238E27FC236}">
                  <a16:creationId xmlns:a16="http://schemas.microsoft.com/office/drawing/2014/main" id="{6677781D-AF2A-A24E-2A63-F2A24B7056E8}"/>
                </a:ext>
              </a:extLst>
            </p:cNvPr>
            <p:cNvGrpSpPr/>
            <p:nvPr/>
          </p:nvGrpSpPr>
          <p:grpSpPr>
            <a:xfrm>
              <a:off x="5566498" y="1952311"/>
              <a:ext cx="1958283" cy="2610481"/>
              <a:chOff x="3078202" y="1233433"/>
              <a:chExt cx="1214439" cy="1618903"/>
            </a:xfrm>
          </p:grpSpPr>
          <p:grpSp>
            <p:nvGrpSpPr>
              <p:cNvPr id="6" name="Google Shape;4186;p95">
                <a:extLst>
                  <a:ext uri="{FF2B5EF4-FFF2-40B4-BE49-F238E27FC236}">
                    <a16:creationId xmlns:a16="http://schemas.microsoft.com/office/drawing/2014/main" id="{98604D00-5357-84EE-542C-BACEBE4DE756}"/>
                  </a:ext>
                </a:extLst>
              </p:cNvPr>
              <p:cNvGrpSpPr/>
              <p:nvPr/>
            </p:nvGrpSpPr>
            <p:grpSpPr>
              <a:xfrm>
                <a:off x="3078202" y="1233433"/>
                <a:ext cx="1214439" cy="1618903"/>
                <a:chOff x="1663625" y="991300"/>
                <a:chExt cx="1475625" cy="1967075"/>
              </a:xfrm>
            </p:grpSpPr>
            <p:sp>
              <p:nvSpPr>
                <p:cNvPr id="19" name="Google Shape;4187;p95">
                  <a:extLst>
                    <a:ext uri="{FF2B5EF4-FFF2-40B4-BE49-F238E27FC236}">
                      <a16:creationId xmlns:a16="http://schemas.microsoft.com/office/drawing/2014/main" id="{E141D678-B4BD-E8D4-4B6D-5EB1FF504F37}"/>
                    </a:ext>
                  </a:extLst>
                </p:cNvPr>
                <p:cNvSpPr/>
                <p:nvPr/>
              </p:nvSpPr>
              <p:spPr>
                <a:xfrm>
                  <a:off x="1663625" y="2488950"/>
                  <a:ext cx="1475625" cy="3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25" h="14330" extrusionOk="0">
                      <a:moveTo>
                        <a:pt x="29513" y="1"/>
                      </a:moveTo>
                      <a:cubicBezTo>
                        <a:pt x="21685" y="1"/>
                        <a:pt x="14178" y="756"/>
                        <a:pt x="8644" y="2099"/>
                      </a:cubicBezTo>
                      <a:cubicBezTo>
                        <a:pt x="3110" y="3443"/>
                        <a:pt x="0" y="5265"/>
                        <a:pt x="0" y="7165"/>
                      </a:cubicBezTo>
                      <a:cubicBezTo>
                        <a:pt x="0" y="9066"/>
                        <a:pt x="3110" y="10887"/>
                        <a:pt x="8644" y="12231"/>
                      </a:cubicBezTo>
                      <a:cubicBezTo>
                        <a:pt x="14178" y="13574"/>
                        <a:pt x="21685" y="14329"/>
                        <a:pt x="29513" y="14329"/>
                      </a:cubicBezTo>
                      <a:cubicBezTo>
                        <a:pt x="37339" y="14329"/>
                        <a:pt x="44846" y="13574"/>
                        <a:pt x="50380" y="12231"/>
                      </a:cubicBezTo>
                      <a:cubicBezTo>
                        <a:pt x="55915" y="10887"/>
                        <a:pt x="59025" y="9066"/>
                        <a:pt x="59025" y="7165"/>
                      </a:cubicBezTo>
                      <a:cubicBezTo>
                        <a:pt x="59025" y="5265"/>
                        <a:pt x="55915" y="3443"/>
                        <a:pt x="50380" y="2099"/>
                      </a:cubicBezTo>
                      <a:cubicBezTo>
                        <a:pt x="44846" y="756"/>
                        <a:pt x="37339" y="1"/>
                        <a:pt x="295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4188;p95">
                  <a:extLst>
                    <a:ext uri="{FF2B5EF4-FFF2-40B4-BE49-F238E27FC236}">
                      <a16:creationId xmlns:a16="http://schemas.microsoft.com/office/drawing/2014/main" id="{C9724093-CA96-3882-6011-0F7AD8EF7B12}"/>
                    </a:ext>
                  </a:extLst>
                </p:cNvPr>
                <p:cNvSpPr/>
                <p:nvPr/>
              </p:nvSpPr>
              <p:spPr>
                <a:xfrm>
                  <a:off x="2233500" y="991300"/>
                  <a:ext cx="390800" cy="40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2" h="16370" extrusionOk="0">
                      <a:moveTo>
                        <a:pt x="4214" y="1"/>
                      </a:moveTo>
                      <a:cubicBezTo>
                        <a:pt x="2537" y="1"/>
                        <a:pt x="1281" y="1245"/>
                        <a:pt x="526" y="7525"/>
                      </a:cubicBezTo>
                      <a:cubicBezTo>
                        <a:pt x="0" y="11897"/>
                        <a:pt x="2846" y="15837"/>
                        <a:pt x="6882" y="16320"/>
                      </a:cubicBezTo>
                      <a:cubicBezTo>
                        <a:pt x="7157" y="16353"/>
                        <a:pt x="7430" y="16370"/>
                        <a:pt x="7702" y="16370"/>
                      </a:cubicBezTo>
                      <a:cubicBezTo>
                        <a:pt x="11406" y="16370"/>
                        <a:pt x="14649" y="13356"/>
                        <a:pt x="15139" y="9281"/>
                      </a:cubicBezTo>
                      <a:cubicBezTo>
                        <a:pt x="15631" y="5177"/>
                        <a:pt x="13871" y="424"/>
                        <a:pt x="9644" y="424"/>
                      </a:cubicBezTo>
                      <a:cubicBezTo>
                        <a:pt x="9367" y="424"/>
                        <a:pt x="9081" y="444"/>
                        <a:pt x="8783" y="486"/>
                      </a:cubicBezTo>
                      <a:cubicBezTo>
                        <a:pt x="8531" y="522"/>
                        <a:pt x="8283" y="537"/>
                        <a:pt x="8039" y="537"/>
                      </a:cubicBezTo>
                      <a:cubicBezTo>
                        <a:pt x="6598" y="537"/>
                        <a:pt x="5315" y="1"/>
                        <a:pt x="42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189;p95">
                  <a:extLst>
                    <a:ext uri="{FF2B5EF4-FFF2-40B4-BE49-F238E27FC236}">
                      <a16:creationId xmlns:a16="http://schemas.microsoft.com/office/drawing/2014/main" id="{E968D97F-1BFF-B048-184C-4572DAA7305E}"/>
                    </a:ext>
                  </a:extLst>
                </p:cNvPr>
                <p:cNvSpPr/>
                <p:nvPr/>
              </p:nvSpPr>
              <p:spPr>
                <a:xfrm>
                  <a:off x="2214600" y="1000175"/>
                  <a:ext cx="398775" cy="39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1" h="15951" extrusionOk="0">
                      <a:moveTo>
                        <a:pt x="7976" y="1"/>
                      </a:moveTo>
                      <a:cubicBezTo>
                        <a:pt x="5860" y="1"/>
                        <a:pt x="3831" y="840"/>
                        <a:pt x="2336" y="2336"/>
                      </a:cubicBezTo>
                      <a:cubicBezTo>
                        <a:pt x="840" y="3832"/>
                        <a:pt x="1" y="5860"/>
                        <a:pt x="1" y="7976"/>
                      </a:cubicBezTo>
                      <a:cubicBezTo>
                        <a:pt x="1" y="10091"/>
                        <a:pt x="840" y="12119"/>
                        <a:pt x="2336" y="13615"/>
                      </a:cubicBezTo>
                      <a:cubicBezTo>
                        <a:pt x="3831" y="15111"/>
                        <a:pt x="5860" y="15950"/>
                        <a:pt x="7976" y="15950"/>
                      </a:cubicBezTo>
                      <a:cubicBezTo>
                        <a:pt x="10091" y="15950"/>
                        <a:pt x="12119" y="15111"/>
                        <a:pt x="13615" y="13615"/>
                      </a:cubicBezTo>
                      <a:cubicBezTo>
                        <a:pt x="15110" y="12119"/>
                        <a:pt x="15951" y="10091"/>
                        <a:pt x="15951" y="7976"/>
                      </a:cubicBezTo>
                      <a:cubicBezTo>
                        <a:pt x="15951" y="5860"/>
                        <a:pt x="15110" y="3832"/>
                        <a:pt x="13615" y="2336"/>
                      </a:cubicBezTo>
                      <a:cubicBezTo>
                        <a:pt x="12119" y="840"/>
                        <a:pt x="10091" y="1"/>
                        <a:pt x="79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190;p95">
                  <a:extLst>
                    <a:ext uri="{FF2B5EF4-FFF2-40B4-BE49-F238E27FC236}">
                      <a16:creationId xmlns:a16="http://schemas.microsoft.com/office/drawing/2014/main" id="{CDE5182D-A626-B5D7-91CA-43E01FDF9185}"/>
                    </a:ext>
                  </a:extLst>
                </p:cNvPr>
                <p:cNvSpPr/>
                <p:nvPr/>
              </p:nvSpPr>
              <p:spPr>
                <a:xfrm>
                  <a:off x="2031275" y="991975"/>
                  <a:ext cx="1011250" cy="12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50" h="50891" extrusionOk="0">
                      <a:moveTo>
                        <a:pt x="21148" y="1"/>
                      </a:moveTo>
                      <a:cubicBezTo>
                        <a:pt x="20327" y="1"/>
                        <a:pt x="19504" y="127"/>
                        <a:pt x="18711" y="367"/>
                      </a:cubicBezTo>
                      <a:lnTo>
                        <a:pt x="7462" y="3775"/>
                      </a:lnTo>
                      <a:cubicBezTo>
                        <a:pt x="5359" y="4412"/>
                        <a:pt x="4468" y="6821"/>
                        <a:pt x="5535" y="8741"/>
                      </a:cubicBezTo>
                      <a:cubicBezTo>
                        <a:pt x="6103" y="9762"/>
                        <a:pt x="6181" y="11027"/>
                        <a:pt x="5142" y="12528"/>
                      </a:cubicBezTo>
                      <a:cubicBezTo>
                        <a:pt x="2025" y="17030"/>
                        <a:pt x="0" y="17879"/>
                        <a:pt x="4726" y="21011"/>
                      </a:cubicBezTo>
                      <a:cubicBezTo>
                        <a:pt x="9451" y="24141"/>
                        <a:pt x="6362" y="27517"/>
                        <a:pt x="4634" y="29505"/>
                      </a:cubicBezTo>
                      <a:cubicBezTo>
                        <a:pt x="2905" y="31490"/>
                        <a:pt x="425" y="35437"/>
                        <a:pt x="3301" y="38520"/>
                      </a:cubicBezTo>
                      <a:cubicBezTo>
                        <a:pt x="4993" y="40335"/>
                        <a:pt x="7278" y="43530"/>
                        <a:pt x="6641" y="46054"/>
                      </a:cubicBezTo>
                      <a:cubicBezTo>
                        <a:pt x="6027" y="48478"/>
                        <a:pt x="7801" y="50844"/>
                        <a:pt x="10302" y="50852"/>
                      </a:cubicBezTo>
                      <a:cubicBezTo>
                        <a:pt x="10302" y="50852"/>
                        <a:pt x="11113" y="50891"/>
                        <a:pt x="12461" y="50891"/>
                      </a:cubicBezTo>
                      <a:cubicBezTo>
                        <a:pt x="18217" y="50891"/>
                        <a:pt x="33773" y="50183"/>
                        <a:pt x="37806" y="42718"/>
                      </a:cubicBezTo>
                      <a:cubicBezTo>
                        <a:pt x="40450" y="37825"/>
                        <a:pt x="39174" y="31782"/>
                        <a:pt x="35394" y="29913"/>
                      </a:cubicBezTo>
                      <a:cubicBezTo>
                        <a:pt x="31614" y="28044"/>
                        <a:pt x="32542" y="23475"/>
                        <a:pt x="33458" y="21007"/>
                      </a:cubicBezTo>
                      <a:cubicBezTo>
                        <a:pt x="34372" y="18537"/>
                        <a:pt x="34400" y="14339"/>
                        <a:pt x="28873" y="13076"/>
                      </a:cubicBezTo>
                      <a:cubicBezTo>
                        <a:pt x="23345" y="11814"/>
                        <a:pt x="24940" y="10306"/>
                        <a:pt x="26268" y="4993"/>
                      </a:cubicBezTo>
                      <a:cubicBezTo>
                        <a:pt x="26969" y="2188"/>
                        <a:pt x="25254" y="926"/>
                        <a:pt x="23479" y="359"/>
                      </a:cubicBezTo>
                      <a:cubicBezTo>
                        <a:pt x="22721" y="117"/>
                        <a:pt x="21935" y="1"/>
                        <a:pt x="211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191;p95">
                  <a:extLst>
                    <a:ext uri="{FF2B5EF4-FFF2-40B4-BE49-F238E27FC236}">
                      <a16:creationId xmlns:a16="http://schemas.microsoft.com/office/drawing/2014/main" id="{473BBF7E-E609-1CC4-54B5-B603EF2380AD}"/>
                    </a:ext>
                  </a:extLst>
                </p:cNvPr>
                <p:cNvSpPr/>
                <p:nvPr/>
              </p:nvSpPr>
              <p:spPr>
                <a:xfrm>
                  <a:off x="1815600" y="1503075"/>
                  <a:ext cx="578850" cy="67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54" h="27044" extrusionOk="0">
                      <a:moveTo>
                        <a:pt x="19421" y="0"/>
                      </a:moveTo>
                      <a:cubicBezTo>
                        <a:pt x="19188" y="0"/>
                        <a:pt x="18919" y="50"/>
                        <a:pt x="18613" y="157"/>
                      </a:cubicBezTo>
                      <a:cubicBezTo>
                        <a:pt x="18613" y="157"/>
                        <a:pt x="11066" y="164"/>
                        <a:pt x="625" y="24687"/>
                      </a:cubicBezTo>
                      <a:cubicBezTo>
                        <a:pt x="1" y="26153"/>
                        <a:pt x="1081" y="27044"/>
                        <a:pt x="2676" y="27044"/>
                      </a:cubicBezTo>
                      <a:cubicBezTo>
                        <a:pt x="4102" y="27044"/>
                        <a:pt x="5939" y="26333"/>
                        <a:pt x="7340" y="24687"/>
                      </a:cubicBezTo>
                      <a:cubicBezTo>
                        <a:pt x="9936" y="21633"/>
                        <a:pt x="14804" y="17072"/>
                        <a:pt x="15858" y="15669"/>
                      </a:cubicBezTo>
                      <a:cubicBezTo>
                        <a:pt x="17980" y="12843"/>
                        <a:pt x="23153" y="0"/>
                        <a:pt x="19421" y="0"/>
                      </a:cubicBezTo>
                      <a:close/>
                    </a:path>
                  </a:pathLst>
                </a:custGeom>
                <a:solidFill>
                  <a:srgbClr val="F49F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192;p95">
                  <a:extLst>
                    <a:ext uri="{FF2B5EF4-FFF2-40B4-BE49-F238E27FC236}">
                      <a16:creationId xmlns:a16="http://schemas.microsoft.com/office/drawing/2014/main" id="{BF5EC2F7-09FC-F42D-19DD-17EA37347FBD}"/>
                    </a:ext>
                  </a:extLst>
                </p:cNvPr>
                <p:cNvSpPr/>
                <p:nvPr/>
              </p:nvSpPr>
              <p:spPr>
                <a:xfrm>
                  <a:off x="1815600" y="1503075"/>
                  <a:ext cx="578850" cy="67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54" h="27044" extrusionOk="0">
                      <a:moveTo>
                        <a:pt x="19421" y="0"/>
                      </a:moveTo>
                      <a:cubicBezTo>
                        <a:pt x="19188" y="0"/>
                        <a:pt x="18919" y="50"/>
                        <a:pt x="18613" y="157"/>
                      </a:cubicBezTo>
                      <a:cubicBezTo>
                        <a:pt x="18613" y="157"/>
                        <a:pt x="11066" y="164"/>
                        <a:pt x="625" y="24687"/>
                      </a:cubicBezTo>
                      <a:cubicBezTo>
                        <a:pt x="1" y="26153"/>
                        <a:pt x="1081" y="27044"/>
                        <a:pt x="2676" y="27044"/>
                      </a:cubicBezTo>
                      <a:cubicBezTo>
                        <a:pt x="4102" y="27044"/>
                        <a:pt x="5939" y="26333"/>
                        <a:pt x="7340" y="24687"/>
                      </a:cubicBezTo>
                      <a:cubicBezTo>
                        <a:pt x="9936" y="21633"/>
                        <a:pt x="14804" y="17072"/>
                        <a:pt x="15858" y="15669"/>
                      </a:cubicBezTo>
                      <a:cubicBezTo>
                        <a:pt x="17980" y="12843"/>
                        <a:pt x="23153" y="0"/>
                        <a:pt x="194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193;p95">
                  <a:extLst>
                    <a:ext uri="{FF2B5EF4-FFF2-40B4-BE49-F238E27FC236}">
                      <a16:creationId xmlns:a16="http://schemas.microsoft.com/office/drawing/2014/main" id="{201D7853-CA6E-3BC7-ED95-2716E26A4864}"/>
                    </a:ext>
                  </a:extLst>
                </p:cNvPr>
                <p:cNvSpPr/>
                <p:nvPr/>
              </p:nvSpPr>
              <p:spPr>
                <a:xfrm>
                  <a:off x="2568000" y="1477700"/>
                  <a:ext cx="504500" cy="64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0" h="25885" extrusionOk="0">
                      <a:moveTo>
                        <a:pt x="5418" y="0"/>
                      </a:moveTo>
                      <a:cubicBezTo>
                        <a:pt x="4274" y="0"/>
                        <a:pt x="3434" y="726"/>
                        <a:pt x="3212" y="2316"/>
                      </a:cubicBezTo>
                      <a:cubicBezTo>
                        <a:pt x="3212" y="2316"/>
                        <a:pt x="1" y="8000"/>
                        <a:pt x="12960" y="24981"/>
                      </a:cubicBezTo>
                      <a:cubicBezTo>
                        <a:pt x="13435" y="25604"/>
                        <a:pt x="14181" y="25885"/>
                        <a:pt x="14994" y="25885"/>
                      </a:cubicBezTo>
                      <a:cubicBezTo>
                        <a:pt x="17313" y="25885"/>
                        <a:pt x="20179" y="23604"/>
                        <a:pt x="18879" y="20470"/>
                      </a:cubicBezTo>
                      <a:cubicBezTo>
                        <a:pt x="17344" y="16766"/>
                        <a:pt x="15168" y="12506"/>
                        <a:pt x="14679" y="10824"/>
                      </a:cubicBezTo>
                      <a:cubicBezTo>
                        <a:pt x="12773" y="4276"/>
                        <a:pt x="8197" y="0"/>
                        <a:pt x="54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194;p95">
                  <a:extLst>
                    <a:ext uri="{FF2B5EF4-FFF2-40B4-BE49-F238E27FC236}">
                      <a16:creationId xmlns:a16="http://schemas.microsoft.com/office/drawing/2014/main" id="{2A976A18-0DAA-FAB9-7D40-2830E85D41B9}"/>
                    </a:ext>
                  </a:extLst>
                </p:cNvPr>
                <p:cNvSpPr/>
                <p:nvPr/>
              </p:nvSpPr>
              <p:spPr>
                <a:xfrm>
                  <a:off x="1684900" y="2153425"/>
                  <a:ext cx="1379150" cy="40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66" h="16238" extrusionOk="0">
                      <a:moveTo>
                        <a:pt x="33162" y="1"/>
                      </a:moveTo>
                      <a:cubicBezTo>
                        <a:pt x="23786" y="1"/>
                        <a:pt x="7014" y="1989"/>
                        <a:pt x="4569" y="2853"/>
                      </a:cubicBezTo>
                      <a:cubicBezTo>
                        <a:pt x="3050" y="3391"/>
                        <a:pt x="0" y="4810"/>
                        <a:pt x="10572" y="14678"/>
                      </a:cubicBezTo>
                      <a:cubicBezTo>
                        <a:pt x="11848" y="15868"/>
                        <a:pt x="14729" y="16237"/>
                        <a:pt x="17808" y="16237"/>
                      </a:cubicBezTo>
                      <a:cubicBezTo>
                        <a:pt x="22823" y="16237"/>
                        <a:pt x="28366" y="15259"/>
                        <a:pt x="28366" y="15259"/>
                      </a:cubicBezTo>
                      <a:cubicBezTo>
                        <a:pt x="28366" y="15259"/>
                        <a:pt x="30898" y="14353"/>
                        <a:pt x="34136" y="14353"/>
                      </a:cubicBezTo>
                      <a:cubicBezTo>
                        <a:pt x="35754" y="14353"/>
                        <a:pt x="37549" y="14579"/>
                        <a:pt x="39292" y="15259"/>
                      </a:cubicBezTo>
                      <a:cubicBezTo>
                        <a:pt x="40771" y="15835"/>
                        <a:pt x="42609" y="16133"/>
                        <a:pt x="44495" y="16133"/>
                      </a:cubicBezTo>
                      <a:cubicBezTo>
                        <a:pt x="49277" y="16133"/>
                        <a:pt x="54368" y="14218"/>
                        <a:pt x="54701" y="10067"/>
                      </a:cubicBezTo>
                      <a:cubicBezTo>
                        <a:pt x="55166" y="4276"/>
                        <a:pt x="44470" y="1177"/>
                        <a:pt x="37382" y="213"/>
                      </a:cubicBezTo>
                      <a:cubicBezTo>
                        <a:pt x="36300" y="65"/>
                        <a:pt x="34851" y="1"/>
                        <a:pt x="33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195;p95">
                  <a:extLst>
                    <a:ext uri="{FF2B5EF4-FFF2-40B4-BE49-F238E27FC236}">
                      <a16:creationId xmlns:a16="http://schemas.microsoft.com/office/drawing/2014/main" id="{3020C9D9-86EE-BCB9-5D56-16AC1123FA06}"/>
                    </a:ext>
                  </a:extLst>
                </p:cNvPr>
                <p:cNvSpPr/>
                <p:nvPr/>
              </p:nvSpPr>
              <p:spPr>
                <a:xfrm>
                  <a:off x="2106650" y="1478050"/>
                  <a:ext cx="679350" cy="88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4" h="35486" extrusionOk="0">
                      <a:moveTo>
                        <a:pt x="23635" y="0"/>
                      </a:moveTo>
                      <a:cubicBezTo>
                        <a:pt x="23628" y="0"/>
                        <a:pt x="23622" y="0"/>
                        <a:pt x="23616" y="0"/>
                      </a:cubicBezTo>
                      <a:cubicBezTo>
                        <a:pt x="19417" y="28"/>
                        <a:pt x="8703" y="648"/>
                        <a:pt x="6971" y="1156"/>
                      </a:cubicBezTo>
                      <a:cubicBezTo>
                        <a:pt x="1706" y="2699"/>
                        <a:pt x="1232" y="11989"/>
                        <a:pt x="726" y="15986"/>
                      </a:cubicBezTo>
                      <a:cubicBezTo>
                        <a:pt x="0" y="21721"/>
                        <a:pt x="3301" y="21801"/>
                        <a:pt x="3486" y="21801"/>
                      </a:cubicBezTo>
                      <a:cubicBezTo>
                        <a:pt x="3492" y="21801"/>
                        <a:pt x="3494" y="21801"/>
                        <a:pt x="3495" y="21801"/>
                      </a:cubicBezTo>
                      <a:lnTo>
                        <a:pt x="3495" y="21801"/>
                      </a:lnTo>
                      <a:cubicBezTo>
                        <a:pt x="2804" y="28969"/>
                        <a:pt x="4491" y="35485"/>
                        <a:pt x="8912" y="35485"/>
                      </a:cubicBezTo>
                      <a:cubicBezTo>
                        <a:pt x="8981" y="35485"/>
                        <a:pt x="9051" y="35484"/>
                        <a:pt x="9122" y="35481"/>
                      </a:cubicBezTo>
                      <a:cubicBezTo>
                        <a:pt x="15355" y="35197"/>
                        <a:pt x="22280" y="33383"/>
                        <a:pt x="22911" y="31777"/>
                      </a:cubicBezTo>
                      <a:cubicBezTo>
                        <a:pt x="22911" y="31777"/>
                        <a:pt x="26561" y="14577"/>
                        <a:pt x="26841" y="12098"/>
                      </a:cubicBezTo>
                      <a:cubicBezTo>
                        <a:pt x="27117" y="9637"/>
                        <a:pt x="27174" y="7596"/>
                        <a:pt x="27107" y="5926"/>
                      </a:cubicBezTo>
                      <a:cubicBezTo>
                        <a:pt x="26963" y="2339"/>
                        <a:pt x="25672" y="0"/>
                        <a:pt x="236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96;p95">
                  <a:extLst>
                    <a:ext uri="{FF2B5EF4-FFF2-40B4-BE49-F238E27FC236}">
                      <a16:creationId xmlns:a16="http://schemas.microsoft.com/office/drawing/2014/main" id="{4A8147AB-5619-0DEE-9744-2110833FCCC1}"/>
                    </a:ext>
                  </a:extLst>
                </p:cNvPr>
                <p:cNvSpPr/>
                <p:nvPr/>
              </p:nvSpPr>
              <p:spPr>
                <a:xfrm>
                  <a:off x="2384675" y="1315225"/>
                  <a:ext cx="139975" cy="25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9" h="10384" extrusionOk="0">
                      <a:moveTo>
                        <a:pt x="0" y="0"/>
                      </a:moveTo>
                      <a:lnTo>
                        <a:pt x="0" y="7585"/>
                      </a:lnTo>
                      <a:cubicBezTo>
                        <a:pt x="1" y="9132"/>
                        <a:pt x="1255" y="10383"/>
                        <a:pt x="2800" y="10383"/>
                      </a:cubicBezTo>
                      <a:cubicBezTo>
                        <a:pt x="4345" y="10383"/>
                        <a:pt x="5598" y="9129"/>
                        <a:pt x="5598" y="7585"/>
                      </a:cubicBezTo>
                      <a:lnTo>
                        <a:pt x="55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197;p95">
                  <a:extLst>
                    <a:ext uri="{FF2B5EF4-FFF2-40B4-BE49-F238E27FC236}">
                      <a16:creationId xmlns:a16="http://schemas.microsoft.com/office/drawing/2014/main" id="{212D2AFC-89D8-DDF5-04A7-74A924AF17E0}"/>
                    </a:ext>
                  </a:extLst>
                </p:cNvPr>
                <p:cNvSpPr/>
                <p:nvPr/>
              </p:nvSpPr>
              <p:spPr>
                <a:xfrm>
                  <a:off x="2204100" y="1098425"/>
                  <a:ext cx="342625" cy="3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4251" extrusionOk="0">
                      <a:moveTo>
                        <a:pt x="4947" y="0"/>
                      </a:moveTo>
                      <a:cubicBezTo>
                        <a:pt x="4562" y="0"/>
                        <a:pt x="4215" y="17"/>
                        <a:pt x="3923" y="47"/>
                      </a:cubicBezTo>
                      <a:cubicBezTo>
                        <a:pt x="452" y="409"/>
                        <a:pt x="628" y="6800"/>
                        <a:pt x="628" y="6800"/>
                      </a:cubicBezTo>
                      <a:cubicBezTo>
                        <a:pt x="0" y="12022"/>
                        <a:pt x="3972" y="14152"/>
                        <a:pt x="5200" y="14241"/>
                      </a:cubicBezTo>
                      <a:cubicBezTo>
                        <a:pt x="5286" y="14248"/>
                        <a:pt x="5373" y="14251"/>
                        <a:pt x="5463" y="14251"/>
                      </a:cubicBezTo>
                      <a:cubicBezTo>
                        <a:pt x="8294" y="14251"/>
                        <a:pt x="12729" y="11216"/>
                        <a:pt x="12924" y="8491"/>
                      </a:cubicBezTo>
                      <a:cubicBezTo>
                        <a:pt x="12924" y="8491"/>
                        <a:pt x="13705" y="4224"/>
                        <a:pt x="13008" y="2839"/>
                      </a:cubicBezTo>
                      <a:cubicBezTo>
                        <a:pt x="11954" y="744"/>
                        <a:pt x="7559" y="0"/>
                        <a:pt x="4947" y="0"/>
                      </a:cubicBezTo>
                      <a:close/>
                    </a:path>
                  </a:pathLst>
                </a:custGeom>
                <a:solidFill>
                  <a:srgbClr val="F18C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198;p95">
                  <a:extLst>
                    <a:ext uri="{FF2B5EF4-FFF2-40B4-BE49-F238E27FC236}">
                      <a16:creationId xmlns:a16="http://schemas.microsoft.com/office/drawing/2014/main" id="{FFDFBF20-3883-8161-EC98-A51BB3432EE7}"/>
                    </a:ext>
                  </a:extLst>
                </p:cNvPr>
                <p:cNvSpPr/>
                <p:nvPr/>
              </p:nvSpPr>
              <p:spPr>
                <a:xfrm>
                  <a:off x="2384700" y="1315250"/>
                  <a:ext cx="136675" cy="17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" h="6939" extrusionOk="0">
                      <a:moveTo>
                        <a:pt x="0" y="0"/>
                      </a:moveTo>
                      <a:lnTo>
                        <a:pt x="0" y="6939"/>
                      </a:lnTo>
                      <a:cubicBezTo>
                        <a:pt x="2483" y="5979"/>
                        <a:pt x="5081" y="3729"/>
                        <a:pt x="5228" y="1659"/>
                      </a:cubicBezTo>
                      <a:cubicBezTo>
                        <a:pt x="5228" y="1659"/>
                        <a:pt x="5359" y="941"/>
                        <a:pt x="54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199;p95">
                  <a:extLst>
                    <a:ext uri="{FF2B5EF4-FFF2-40B4-BE49-F238E27FC236}">
                      <a16:creationId xmlns:a16="http://schemas.microsoft.com/office/drawing/2014/main" id="{9644C1E5-DF5C-F6A9-4B7F-981A44277C13}"/>
                    </a:ext>
                  </a:extLst>
                </p:cNvPr>
                <p:cNvSpPr/>
                <p:nvPr/>
              </p:nvSpPr>
              <p:spPr>
                <a:xfrm>
                  <a:off x="2204100" y="1098425"/>
                  <a:ext cx="342625" cy="3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4251" extrusionOk="0">
                      <a:moveTo>
                        <a:pt x="4947" y="0"/>
                      </a:moveTo>
                      <a:cubicBezTo>
                        <a:pt x="4562" y="0"/>
                        <a:pt x="4215" y="17"/>
                        <a:pt x="3923" y="47"/>
                      </a:cubicBezTo>
                      <a:cubicBezTo>
                        <a:pt x="452" y="409"/>
                        <a:pt x="628" y="6800"/>
                        <a:pt x="628" y="6800"/>
                      </a:cubicBezTo>
                      <a:cubicBezTo>
                        <a:pt x="0" y="12022"/>
                        <a:pt x="3972" y="14152"/>
                        <a:pt x="5200" y="14241"/>
                      </a:cubicBezTo>
                      <a:cubicBezTo>
                        <a:pt x="5286" y="14248"/>
                        <a:pt x="5373" y="14251"/>
                        <a:pt x="5463" y="14251"/>
                      </a:cubicBezTo>
                      <a:cubicBezTo>
                        <a:pt x="8294" y="14251"/>
                        <a:pt x="12729" y="11216"/>
                        <a:pt x="12924" y="8491"/>
                      </a:cubicBezTo>
                      <a:cubicBezTo>
                        <a:pt x="12924" y="8491"/>
                        <a:pt x="13705" y="4224"/>
                        <a:pt x="13008" y="2839"/>
                      </a:cubicBezTo>
                      <a:cubicBezTo>
                        <a:pt x="11954" y="744"/>
                        <a:pt x="7559" y="0"/>
                        <a:pt x="49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00;p95">
                  <a:extLst>
                    <a:ext uri="{FF2B5EF4-FFF2-40B4-BE49-F238E27FC236}">
                      <a16:creationId xmlns:a16="http://schemas.microsoft.com/office/drawing/2014/main" id="{6A7CC39E-4208-7762-A691-77DA71C31CBF}"/>
                    </a:ext>
                  </a:extLst>
                </p:cNvPr>
                <p:cNvSpPr/>
                <p:nvPr/>
              </p:nvSpPr>
              <p:spPr>
                <a:xfrm>
                  <a:off x="2507500" y="1226525"/>
                  <a:ext cx="76250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0" h="4381" extrusionOk="0">
                      <a:moveTo>
                        <a:pt x="328" y="0"/>
                      </a:moveTo>
                      <a:lnTo>
                        <a:pt x="0" y="4373"/>
                      </a:lnTo>
                      <a:cubicBezTo>
                        <a:pt x="73" y="4378"/>
                        <a:pt x="144" y="4381"/>
                        <a:pt x="215" y="4381"/>
                      </a:cubicBezTo>
                      <a:cubicBezTo>
                        <a:pt x="1565" y="4381"/>
                        <a:pt x="2650" y="3508"/>
                        <a:pt x="2790" y="2365"/>
                      </a:cubicBezTo>
                      <a:cubicBezTo>
                        <a:pt x="3050" y="207"/>
                        <a:pt x="1777" y="99"/>
                        <a:pt x="3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201;p95">
                  <a:extLst>
                    <a:ext uri="{FF2B5EF4-FFF2-40B4-BE49-F238E27FC236}">
                      <a16:creationId xmlns:a16="http://schemas.microsoft.com/office/drawing/2014/main" id="{62F7DBC7-D69A-1169-9E8C-83CA1559896F}"/>
                    </a:ext>
                  </a:extLst>
                </p:cNvPr>
                <p:cNvSpPr/>
                <p:nvPr/>
              </p:nvSpPr>
              <p:spPr>
                <a:xfrm>
                  <a:off x="2280900" y="1051400"/>
                  <a:ext cx="294175" cy="21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7" h="8636" extrusionOk="0">
                      <a:moveTo>
                        <a:pt x="1" y="1"/>
                      </a:moveTo>
                      <a:cubicBezTo>
                        <a:pt x="1" y="1"/>
                        <a:pt x="1082" y="2769"/>
                        <a:pt x="4244" y="4827"/>
                      </a:cubicBezTo>
                      <a:cubicBezTo>
                        <a:pt x="5111" y="5391"/>
                        <a:pt x="6185" y="5846"/>
                        <a:pt x="7225" y="6202"/>
                      </a:cubicBezTo>
                      <a:cubicBezTo>
                        <a:pt x="8299" y="6570"/>
                        <a:pt x="9076" y="7508"/>
                        <a:pt x="9196" y="8635"/>
                      </a:cubicBezTo>
                      <a:lnTo>
                        <a:pt x="9271" y="8364"/>
                      </a:lnTo>
                      <a:cubicBezTo>
                        <a:pt x="9468" y="7654"/>
                        <a:pt x="10114" y="7183"/>
                        <a:pt x="10828" y="7183"/>
                      </a:cubicBezTo>
                      <a:cubicBezTo>
                        <a:pt x="10919" y="7183"/>
                        <a:pt x="11011" y="7191"/>
                        <a:pt x="11103" y="7206"/>
                      </a:cubicBezTo>
                      <a:cubicBezTo>
                        <a:pt x="11103" y="7206"/>
                        <a:pt x="11103" y="7206"/>
                        <a:pt x="11103" y="7206"/>
                      </a:cubicBezTo>
                      <a:cubicBezTo>
                        <a:pt x="11104" y="7206"/>
                        <a:pt x="11766" y="2494"/>
                        <a:pt x="9744" y="1587"/>
                      </a:cubicBezTo>
                      <a:cubicBezTo>
                        <a:pt x="7724" y="67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202;p95">
                  <a:extLst>
                    <a:ext uri="{FF2B5EF4-FFF2-40B4-BE49-F238E27FC236}">
                      <a16:creationId xmlns:a16="http://schemas.microsoft.com/office/drawing/2014/main" id="{0AFA1A7C-12DA-4A66-9FA2-4963759947AA}"/>
                    </a:ext>
                  </a:extLst>
                </p:cNvPr>
                <p:cNvSpPr/>
                <p:nvPr/>
              </p:nvSpPr>
              <p:spPr>
                <a:xfrm>
                  <a:off x="2721925" y="1939675"/>
                  <a:ext cx="346675" cy="2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7" h="10542" extrusionOk="0">
                      <a:moveTo>
                        <a:pt x="10118" y="1"/>
                      </a:moveTo>
                      <a:cubicBezTo>
                        <a:pt x="9442" y="1"/>
                        <a:pt x="8626" y="174"/>
                        <a:pt x="7646" y="575"/>
                      </a:cubicBezTo>
                      <a:cubicBezTo>
                        <a:pt x="4188" y="1991"/>
                        <a:pt x="49" y="7721"/>
                        <a:pt x="49" y="7721"/>
                      </a:cubicBezTo>
                      <a:cubicBezTo>
                        <a:pt x="0" y="9889"/>
                        <a:pt x="861" y="10541"/>
                        <a:pt x="861" y="10541"/>
                      </a:cubicBezTo>
                      <a:cubicBezTo>
                        <a:pt x="861" y="10541"/>
                        <a:pt x="2480" y="10003"/>
                        <a:pt x="3107" y="9783"/>
                      </a:cubicBezTo>
                      <a:cubicBezTo>
                        <a:pt x="3107" y="9783"/>
                        <a:pt x="10405" y="7966"/>
                        <a:pt x="11988" y="6502"/>
                      </a:cubicBezTo>
                      <a:cubicBezTo>
                        <a:pt x="13252" y="5337"/>
                        <a:pt x="13867" y="1"/>
                        <a:pt x="101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203;p95">
                  <a:extLst>
                    <a:ext uri="{FF2B5EF4-FFF2-40B4-BE49-F238E27FC236}">
                      <a16:creationId xmlns:a16="http://schemas.microsoft.com/office/drawing/2014/main" id="{E01FDE99-7C5F-3B72-0FB5-A74CF6A18072}"/>
                    </a:ext>
                  </a:extLst>
                </p:cNvPr>
                <p:cNvSpPr/>
                <p:nvPr/>
              </p:nvSpPr>
              <p:spPr>
                <a:xfrm>
                  <a:off x="2444700" y="1934550"/>
                  <a:ext cx="288800" cy="9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2" h="3733" extrusionOk="0">
                      <a:moveTo>
                        <a:pt x="11323" y="1"/>
                      </a:moveTo>
                      <a:cubicBezTo>
                        <a:pt x="11267" y="1"/>
                        <a:pt x="11212" y="23"/>
                        <a:pt x="11171" y="67"/>
                      </a:cubicBezTo>
                      <a:cubicBezTo>
                        <a:pt x="8780" y="2668"/>
                        <a:pt x="6231" y="3355"/>
                        <a:pt x="4204" y="3355"/>
                      </a:cubicBezTo>
                      <a:cubicBezTo>
                        <a:pt x="2027" y="3355"/>
                        <a:pt x="454" y="2562"/>
                        <a:pt x="331" y="2497"/>
                      </a:cubicBezTo>
                      <a:cubicBezTo>
                        <a:pt x="300" y="2481"/>
                        <a:pt x="267" y="2473"/>
                        <a:pt x="235" y="2473"/>
                      </a:cubicBezTo>
                      <a:cubicBezTo>
                        <a:pt x="161" y="2473"/>
                        <a:pt x="90" y="2514"/>
                        <a:pt x="53" y="2584"/>
                      </a:cubicBezTo>
                      <a:cubicBezTo>
                        <a:pt x="1" y="2684"/>
                        <a:pt x="39" y="2808"/>
                        <a:pt x="140" y="2861"/>
                      </a:cubicBezTo>
                      <a:cubicBezTo>
                        <a:pt x="171" y="2878"/>
                        <a:pt x="1859" y="3733"/>
                        <a:pt x="4205" y="3733"/>
                      </a:cubicBezTo>
                      <a:cubicBezTo>
                        <a:pt x="6334" y="3733"/>
                        <a:pt x="9008" y="3026"/>
                        <a:pt x="11475" y="346"/>
                      </a:cubicBezTo>
                      <a:cubicBezTo>
                        <a:pt x="11551" y="262"/>
                        <a:pt x="11545" y="131"/>
                        <a:pt x="11462" y="55"/>
                      </a:cubicBezTo>
                      <a:cubicBezTo>
                        <a:pt x="11422" y="18"/>
                        <a:pt x="11372" y="1"/>
                        <a:pt x="11323" y="1"/>
                      </a:cubicBezTo>
                      <a:close/>
                    </a:path>
                  </a:pathLst>
                </a:custGeom>
                <a:solidFill>
                  <a:srgbClr val="E59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204;p95">
                  <a:extLst>
                    <a:ext uri="{FF2B5EF4-FFF2-40B4-BE49-F238E27FC236}">
                      <a16:creationId xmlns:a16="http://schemas.microsoft.com/office/drawing/2014/main" id="{2EDA6571-2DBA-761E-9D21-34E9333703AC}"/>
                    </a:ext>
                  </a:extLst>
                </p:cNvPr>
                <p:cNvSpPr/>
                <p:nvPr/>
              </p:nvSpPr>
              <p:spPr>
                <a:xfrm>
                  <a:off x="2188475" y="1976200"/>
                  <a:ext cx="163050" cy="5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" h="2168" extrusionOk="0">
                      <a:moveTo>
                        <a:pt x="6292" y="1"/>
                      </a:moveTo>
                      <a:cubicBezTo>
                        <a:pt x="6243" y="1"/>
                        <a:pt x="6194" y="18"/>
                        <a:pt x="6155" y="54"/>
                      </a:cubicBezTo>
                      <a:cubicBezTo>
                        <a:pt x="6134" y="74"/>
                        <a:pt x="4253" y="1754"/>
                        <a:pt x="1358" y="1754"/>
                      </a:cubicBezTo>
                      <a:cubicBezTo>
                        <a:pt x="1003" y="1754"/>
                        <a:pt x="633" y="1729"/>
                        <a:pt x="249" y="1672"/>
                      </a:cubicBezTo>
                      <a:cubicBezTo>
                        <a:pt x="239" y="1670"/>
                        <a:pt x="228" y="1669"/>
                        <a:pt x="218" y="1669"/>
                      </a:cubicBezTo>
                      <a:cubicBezTo>
                        <a:pt x="119" y="1669"/>
                        <a:pt x="31" y="1744"/>
                        <a:pt x="16" y="1846"/>
                      </a:cubicBezTo>
                      <a:cubicBezTo>
                        <a:pt x="0" y="1957"/>
                        <a:pt x="78" y="2062"/>
                        <a:pt x="191" y="2079"/>
                      </a:cubicBezTo>
                      <a:cubicBezTo>
                        <a:pt x="604" y="2140"/>
                        <a:pt x="1001" y="2167"/>
                        <a:pt x="1381" y="2167"/>
                      </a:cubicBezTo>
                      <a:cubicBezTo>
                        <a:pt x="4410" y="2167"/>
                        <a:pt x="6342" y="443"/>
                        <a:pt x="6431" y="360"/>
                      </a:cubicBezTo>
                      <a:cubicBezTo>
                        <a:pt x="6515" y="283"/>
                        <a:pt x="6522" y="153"/>
                        <a:pt x="6445" y="69"/>
                      </a:cubicBezTo>
                      <a:cubicBezTo>
                        <a:pt x="6404" y="23"/>
                        <a:pt x="6348" y="1"/>
                        <a:pt x="6292" y="1"/>
                      </a:cubicBezTo>
                      <a:close/>
                    </a:path>
                  </a:pathLst>
                </a:custGeom>
                <a:solidFill>
                  <a:srgbClr val="E59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205;p95">
                  <a:extLst>
                    <a:ext uri="{FF2B5EF4-FFF2-40B4-BE49-F238E27FC236}">
                      <a16:creationId xmlns:a16="http://schemas.microsoft.com/office/drawing/2014/main" id="{8E9AB454-2754-B6E3-E9B9-0F004419CF78}"/>
                    </a:ext>
                  </a:extLst>
                </p:cNvPr>
                <p:cNvSpPr/>
                <p:nvPr/>
              </p:nvSpPr>
              <p:spPr>
                <a:xfrm>
                  <a:off x="2610900" y="1475475"/>
                  <a:ext cx="119750" cy="38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15254" extrusionOk="0">
                      <a:moveTo>
                        <a:pt x="3446" y="0"/>
                      </a:moveTo>
                      <a:cubicBezTo>
                        <a:pt x="3413" y="0"/>
                        <a:pt x="3380" y="16"/>
                        <a:pt x="3361" y="46"/>
                      </a:cubicBezTo>
                      <a:cubicBezTo>
                        <a:pt x="3327" y="95"/>
                        <a:pt x="1" y="5147"/>
                        <a:pt x="4580" y="15193"/>
                      </a:cubicBezTo>
                      <a:cubicBezTo>
                        <a:pt x="4596" y="15231"/>
                        <a:pt x="4635" y="15253"/>
                        <a:pt x="4673" y="15253"/>
                      </a:cubicBezTo>
                      <a:cubicBezTo>
                        <a:pt x="4687" y="15253"/>
                        <a:pt x="4702" y="15249"/>
                        <a:pt x="4716" y="15243"/>
                      </a:cubicBezTo>
                      <a:cubicBezTo>
                        <a:pt x="4768" y="15219"/>
                        <a:pt x="4790" y="15158"/>
                        <a:pt x="4767" y="15107"/>
                      </a:cubicBezTo>
                      <a:cubicBezTo>
                        <a:pt x="239" y="5175"/>
                        <a:pt x="3497" y="210"/>
                        <a:pt x="3530" y="161"/>
                      </a:cubicBezTo>
                      <a:cubicBezTo>
                        <a:pt x="3563" y="115"/>
                        <a:pt x="3550" y="51"/>
                        <a:pt x="3503" y="18"/>
                      </a:cubicBezTo>
                      <a:cubicBezTo>
                        <a:pt x="3486" y="6"/>
                        <a:pt x="3466" y="0"/>
                        <a:pt x="34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206;p95">
                  <a:extLst>
                    <a:ext uri="{FF2B5EF4-FFF2-40B4-BE49-F238E27FC236}">
                      <a16:creationId xmlns:a16="http://schemas.microsoft.com/office/drawing/2014/main" id="{4C9F09E8-4A0C-F9BF-6A87-490E581F430F}"/>
                    </a:ext>
                  </a:extLst>
                </p:cNvPr>
                <p:cNvSpPr/>
                <p:nvPr/>
              </p:nvSpPr>
              <p:spPr>
                <a:xfrm>
                  <a:off x="2165300" y="1663575"/>
                  <a:ext cx="55625" cy="19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5" h="7730" extrusionOk="0">
                      <a:moveTo>
                        <a:pt x="2114" y="1"/>
                      </a:moveTo>
                      <a:cubicBezTo>
                        <a:pt x="2064" y="1"/>
                        <a:pt x="2021" y="35"/>
                        <a:pt x="2012" y="85"/>
                      </a:cubicBezTo>
                      <a:cubicBezTo>
                        <a:pt x="2002" y="136"/>
                        <a:pt x="1089" y="5218"/>
                        <a:pt x="23" y="7584"/>
                      </a:cubicBezTo>
                      <a:cubicBezTo>
                        <a:pt x="0" y="7635"/>
                        <a:pt x="23" y="7696"/>
                        <a:pt x="74" y="7720"/>
                      </a:cubicBezTo>
                      <a:cubicBezTo>
                        <a:pt x="89" y="7726"/>
                        <a:pt x="103" y="7729"/>
                        <a:pt x="117" y="7729"/>
                      </a:cubicBezTo>
                      <a:cubicBezTo>
                        <a:pt x="155" y="7729"/>
                        <a:pt x="194" y="7706"/>
                        <a:pt x="212" y="7669"/>
                      </a:cubicBezTo>
                      <a:cubicBezTo>
                        <a:pt x="1288" y="5277"/>
                        <a:pt x="2205" y="172"/>
                        <a:pt x="2215" y="121"/>
                      </a:cubicBezTo>
                      <a:cubicBezTo>
                        <a:pt x="2225" y="65"/>
                        <a:pt x="2188" y="12"/>
                        <a:pt x="2132" y="2"/>
                      </a:cubicBezTo>
                      <a:cubicBezTo>
                        <a:pt x="2126" y="1"/>
                        <a:pt x="2120" y="1"/>
                        <a:pt x="21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207;p95">
                  <a:extLst>
                    <a:ext uri="{FF2B5EF4-FFF2-40B4-BE49-F238E27FC236}">
                      <a16:creationId xmlns:a16="http://schemas.microsoft.com/office/drawing/2014/main" id="{031CE237-34E5-AD6F-32C3-0E5DF0824F06}"/>
                    </a:ext>
                  </a:extLst>
                </p:cNvPr>
                <p:cNvSpPr/>
                <p:nvPr/>
              </p:nvSpPr>
              <p:spPr>
                <a:xfrm>
                  <a:off x="2171100" y="1727000"/>
                  <a:ext cx="12250" cy="9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881" extrusionOk="0">
                      <a:moveTo>
                        <a:pt x="107" y="1"/>
                      </a:moveTo>
                      <a:cubicBezTo>
                        <a:pt x="104" y="1"/>
                        <a:pt x="102" y="1"/>
                        <a:pt x="100" y="1"/>
                      </a:cubicBezTo>
                      <a:cubicBezTo>
                        <a:pt x="43" y="5"/>
                        <a:pt x="0" y="54"/>
                        <a:pt x="4" y="111"/>
                      </a:cubicBezTo>
                      <a:lnTo>
                        <a:pt x="280" y="3785"/>
                      </a:lnTo>
                      <a:cubicBezTo>
                        <a:pt x="284" y="3839"/>
                        <a:pt x="328" y="3880"/>
                        <a:pt x="382" y="3880"/>
                      </a:cubicBezTo>
                      <a:lnTo>
                        <a:pt x="390" y="3880"/>
                      </a:lnTo>
                      <a:cubicBezTo>
                        <a:pt x="446" y="3876"/>
                        <a:pt x="489" y="3826"/>
                        <a:pt x="485" y="3769"/>
                      </a:cubicBezTo>
                      <a:lnTo>
                        <a:pt x="209" y="95"/>
                      </a:lnTo>
                      <a:cubicBezTo>
                        <a:pt x="205" y="42"/>
                        <a:pt x="158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208;p95">
                  <a:extLst>
                    <a:ext uri="{FF2B5EF4-FFF2-40B4-BE49-F238E27FC236}">
                      <a16:creationId xmlns:a16="http://schemas.microsoft.com/office/drawing/2014/main" id="{EE7201BA-0299-01E5-CEFD-0048DE52EFF7}"/>
                    </a:ext>
                  </a:extLst>
                </p:cNvPr>
                <p:cNvSpPr/>
                <p:nvPr/>
              </p:nvSpPr>
              <p:spPr>
                <a:xfrm>
                  <a:off x="2410950" y="1706775"/>
                  <a:ext cx="6425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7616" extrusionOk="0">
                      <a:moveTo>
                        <a:pt x="1956" y="0"/>
                      </a:moveTo>
                      <a:lnTo>
                        <a:pt x="1" y="17547"/>
                      </a:lnTo>
                      <a:lnTo>
                        <a:pt x="615" y="17615"/>
                      </a:lnTo>
                      <a:lnTo>
                        <a:pt x="2570" y="69"/>
                      </a:lnTo>
                      <a:lnTo>
                        <a:pt x="19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209;p95">
                  <a:extLst>
                    <a:ext uri="{FF2B5EF4-FFF2-40B4-BE49-F238E27FC236}">
                      <a16:creationId xmlns:a16="http://schemas.microsoft.com/office/drawing/2014/main" id="{44D0143E-2B2C-FDFF-BF8A-609F74C37BEC}"/>
                    </a:ext>
                  </a:extLst>
                </p:cNvPr>
                <p:cNvSpPr/>
                <p:nvPr/>
              </p:nvSpPr>
              <p:spPr>
                <a:xfrm>
                  <a:off x="2307300" y="1680000"/>
                  <a:ext cx="39025" cy="4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8545" extrusionOk="0">
                      <a:moveTo>
                        <a:pt x="943" y="0"/>
                      </a:moveTo>
                      <a:lnTo>
                        <a:pt x="0" y="18513"/>
                      </a:lnTo>
                      <a:lnTo>
                        <a:pt x="617" y="18545"/>
                      </a:lnTo>
                      <a:lnTo>
                        <a:pt x="1561" y="32"/>
                      </a:lnTo>
                      <a:lnTo>
                        <a:pt x="9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10;p95">
                  <a:extLst>
                    <a:ext uri="{FF2B5EF4-FFF2-40B4-BE49-F238E27FC236}">
                      <a16:creationId xmlns:a16="http://schemas.microsoft.com/office/drawing/2014/main" id="{6704917A-5FDC-E447-50CD-EC708DB5E3EB}"/>
                    </a:ext>
                  </a:extLst>
                </p:cNvPr>
                <p:cNvSpPr/>
                <p:nvPr/>
              </p:nvSpPr>
              <p:spPr>
                <a:xfrm>
                  <a:off x="2170175" y="2101775"/>
                  <a:ext cx="496775" cy="44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1" h="17622" extrusionOk="0">
                      <a:moveTo>
                        <a:pt x="955" y="1"/>
                      </a:moveTo>
                      <a:cubicBezTo>
                        <a:pt x="955" y="1"/>
                        <a:pt x="0" y="13261"/>
                        <a:pt x="3013" y="15908"/>
                      </a:cubicBezTo>
                      <a:cubicBezTo>
                        <a:pt x="4313" y="17051"/>
                        <a:pt x="7124" y="17622"/>
                        <a:pt x="9935" y="17622"/>
                      </a:cubicBezTo>
                      <a:cubicBezTo>
                        <a:pt x="12747" y="17622"/>
                        <a:pt x="15558" y="17051"/>
                        <a:pt x="16858" y="15908"/>
                      </a:cubicBezTo>
                      <a:cubicBezTo>
                        <a:pt x="19870" y="13261"/>
                        <a:pt x="18916" y="1"/>
                        <a:pt x="189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211;p95">
                  <a:extLst>
                    <a:ext uri="{FF2B5EF4-FFF2-40B4-BE49-F238E27FC236}">
                      <a16:creationId xmlns:a16="http://schemas.microsoft.com/office/drawing/2014/main" id="{8CF55419-DD95-789B-AB93-984EEEF218B2}"/>
                    </a:ext>
                  </a:extLst>
                </p:cNvPr>
                <p:cNvSpPr/>
                <p:nvPr/>
              </p:nvSpPr>
              <p:spPr>
                <a:xfrm>
                  <a:off x="2195575" y="2329200"/>
                  <a:ext cx="445525" cy="2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8525" extrusionOk="0">
                      <a:moveTo>
                        <a:pt x="1033" y="0"/>
                      </a:moveTo>
                      <a:cubicBezTo>
                        <a:pt x="654" y="0"/>
                        <a:pt x="306" y="149"/>
                        <a:pt x="0" y="365"/>
                      </a:cubicBezTo>
                      <a:cubicBezTo>
                        <a:pt x="265" y="3180"/>
                        <a:pt x="834" y="5789"/>
                        <a:pt x="1998" y="6811"/>
                      </a:cubicBezTo>
                      <a:cubicBezTo>
                        <a:pt x="3298" y="7954"/>
                        <a:pt x="6109" y="8525"/>
                        <a:pt x="8920" y="8525"/>
                      </a:cubicBezTo>
                      <a:cubicBezTo>
                        <a:pt x="11732" y="8525"/>
                        <a:pt x="14543" y="7954"/>
                        <a:pt x="15843" y="6811"/>
                      </a:cubicBezTo>
                      <a:cubicBezTo>
                        <a:pt x="16975" y="5816"/>
                        <a:pt x="17547" y="3318"/>
                        <a:pt x="17820" y="589"/>
                      </a:cubicBezTo>
                      <a:cubicBezTo>
                        <a:pt x="17481" y="434"/>
                        <a:pt x="17097" y="312"/>
                        <a:pt x="16727" y="312"/>
                      </a:cubicBezTo>
                      <a:cubicBezTo>
                        <a:pt x="16243" y="312"/>
                        <a:pt x="15781" y="521"/>
                        <a:pt x="15476" y="1140"/>
                      </a:cubicBezTo>
                      <a:cubicBezTo>
                        <a:pt x="15022" y="2058"/>
                        <a:pt x="14253" y="2468"/>
                        <a:pt x="13504" y="2468"/>
                      </a:cubicBezTo>
                      <a:cubicBezTo>
                        <a:pt x="12689" y="2468"/>
                        <a:pt x="11897" y="1983"/>
                        <a:pt x="11557" y="1140"/>
                      </a:cubicBezTo>
                      <a:cubicBezTo>
                        <a:pt x="11245" y="366"/>
                        <a:pt x="10447" y="49"/>
                        <a:pt x="9610" y="49"/>
                      </a:cubicBezTo>
                      <a:cubicBezTo>
                        <a:pt x="8698" y="49"/>
                        <a:pt x="7740" y="426"/>
                        <a:pt x="7314" y="996"/>
                      </a:cubicBezTo>
                      <a:cubicBezTo>
                        <a:pt x="6849" y="1619"/>
                        <a:pt x="6074" y="2282"/>
                        <a:pt x="5094" y="2282"/>
                      </a:cubicBezTo>
                      <a:cubicBezTo>
                        <a:pt x="4356" y="2282"/>
                        <a:pt x="3502" y="1906"/>
                        <a:pt x="2576" y="854"/>
                      </a:cubicBezTo>
                      <a:cubicBezTo>
                        <a:pt x="2028" y="232"/>
                        <a:pt x="1506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212;p95">
                  <a:extLst>
                    <a:ext uri="{FF2B5EF4-FFF2-40B4-BE49-F238E27FC236}">
                      <a16:creationId xmlns:a16="http://schemas.microsoft.com/office/drawing/2014/main" id="{287874DD-4CBA-DE74-4593-F279C2760D00}"/>
                    </a:ext>
                  </a:extLst>
                </p:cNvPr>
                <p:cNvSpPr/>
                <p:nvPr/>
              </p:nvSpPr>
              <p:spPr>
                <a:xfrm>
                  <a:off x="2214725" y="1458475"/>
                  <a:ext cx="393000" cy="4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0" h="16969" extrusionOk="0">
                      <a:moveTo>
                        <a:pt x="4708" y="0"/>
                      </a:moveTo>
                      <a:cubicBezTo>
                        <a:pt x="2980" y="0"/>
                        <a:pt x="109" y="2594"/>
                        <a:pt x="58" y="6057"/>
                      </a:cubicBezTo>
                      <a:cubicBezTo>
                        <a:pt x="1" y="9947"/>
                        <a:pt x="2249" y="16968"/>
                        <a:pt x="2249" y="16968"/>
                      </a:cubicBezTo>
                      <a:cubicBezTo>
                        <a:pt x="2249" y="16968"/>
                        <a:pt x="6018" y="13049"/>
                        <a:pt x="8979" y="11618"/>
                      </a:cubicBezTo>
                      <a:cubicBezTo>
                        <a:pt x="11940" y="10186"/>
                        <a:pt x="15719" y="5735"/>
                        <a:pt x="12906" y="3760"/>
                      </a:cubicBezTo>
                      <a:cubicBezTo>
                        <a:pt x="12110" y="3202"/>
                        <a:pt x="11326" y="3002"/>
                        <a:pt x="10610" y="3002"/>
                      </a:cubicBezTo>
                      <a:cubicBezTo>
                        <a:pt x="8793" y="3002"/>
                        <a:pt x="7416" y="4291"/>
                        <a:pt x="7416" y="4291"/>
                      </a:cubicBezTo>
                      <a:cubicBezTo>
                        <a:pt x="7416" y="4291"/>
                        <a:pt x="6844" y="876"/>
                        <a:pt x="5290" y="123"/>
                      </a:cubicBezTo>
                      <a:cubicBezTo>
                        <a:pt x="5119" y="40"/>
                        <a:pt x="4922" y="0"/>
                        <a:pt x="47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213;p95">
                  <a:extLst>
                    <a:ext uri="{FF2B5EF4-FFF2-40B4-BE49-F238E27FC236}">
                      <a16:creationId xmlns:a16="http://schemas.microsoft.com/office/drawing/2014/main" id="{F56E5E83-53B9-F3A3-57B8-29F046FB2664}"/>
                    </a:ext>
                  </a:extLst>
                </p:cNvPr>
                <p:cNvSpPr/>
                <p:nvPr/>
              </p:nvSpPr>
              <p:spPr>
                <a:xfrm>
                  <a:off x="2235200" y="1484100"/>
                  <a:ext cx="301150" cy="4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6" h="16402" extrusionOk="0">
                      <a:moveTo>
                        <a:pt x="3679" y="354"/>
                      </a:moveTo>
                      <a:cubicBezTo>
                        <a:pt x="3904" y="354"/>
                        <a:pt x="4118" y="400"/>
                        <a:pt x="4311" y="496"/>
                      </a:cubicBezTo>
                      <a:cubicBezTo>
                        <a:pt x="5775" y="1205"/>
                        <a:pt x="6421" y="3297"/>
                        <a:pt x="6427" y="3318"/>
                      </a:cubicBezTo>
                      <a:lnTo>
                        <a:pt x="6484" y="3506"/>
                      </a:lnTo>
                      <a:lnTo>
                        <a:pt x="6665" y="3428"/>
                      </a:lnTo>
                      <a:cubicBezTo>
                        <a:pt x="6682" y="3422"/>
                        <a:pt x="7654" y="3014"/>
                        <a:pt x="8695" y="3014"/>
                      </a:cubicBezTo>
                      <a:cubicBezTo>
                        <a:pt x="9441" y="3014"/>
                        <a:pt x="10223" y="3223"/>
                        <a:pt x="10715" y="3938"/>
                      </a:cubicBezTo>
                      <a:cubicBezTo>
                        <a:pt x="11626" y="5259"/>
                        <a:pt x="10394" y="7208"/>
                        <a:pt x="7054" y="9731"/>
                      </a:cubicBezTo>
                      <a:cubicBezTo>
                        <a:pt x="4271" y="11834"/>
                        <a:pt x="2210" y="14542"/>
                        <a:pt x="1526" y="15496"/>
                      </a:cubicBezTo>
                      <a:cubicBezTo>
                        <a:pt x="1258" y="13986"/>
                        <a:pt x="361" y="8709"/>
                        <a:pt x="409" y="5438"/>
                      </a:cubicBezTo>
                      <a:cubicBezTo>
                        <a:pt x="448" y="2901"/>
                        <a:pt x="1545" y="1329"/>
                        <a:pt x="2559" y="704"/>
                      </a:cubicBezTo>
                      <a:cubicBezTo>
                        <a:pt x="2935" y="472"/>
                        <a:pt x="3320" y="354"/>
                        <a:pt x="3679" y="354"/>
                      </a:cubicBezTo>
                      <a:close/>
                      <a:moveTo>
                        <a:pt x="3681" y="0"/>
                      </a:moveTo>
                      <a:cubicBezTo>
                        <a:pt x="3257" y="0"/>
                        <a:pt x="2807" y="137"/>
                        <a:pt x="2375" y="403"/>
                      </a:cubicBezTo>
                      <a:cubicBezTo>
                        <a:pt x="1280" y="1077"/>
                        <a:pt x="97" y="2753"/>
                        <a:pt x="58" y="5432"/>
                      </a:cubicBezTo>
                      <a:cubicBezTo>
                        <a:pt x="1" y="9297"/>
                        <a:pt x="1244" y="15909"/>
                        <a:pt x="1258" y="15975"/>
                      </a:cubicBezTo>
                      <a:lnTo>
                        <a:pt x="1339" y="16402"/>
                      </a:lnTo>
                      <a:lnTo>
                        <a:pt x="1577" y="16040"/>
                      </a:lnTo>
                      <a:cubicBezTo>
                        <a:pt x="1600" y="16006"/>
                        <a:pt x="3898" y="12557"/>
                        <a:pt x="7269" y="10011"/>
                      </a:cubicBezTo>
                      <a:cubicBezTo>
                        <a:pt x="10787" y="7354"/>
                        <a:pt x="12046" y="5243"/>
                        <a:pt x="11007" y="3737"/>
                      </a:cubicBezTo>
                      <a:cubicBezTo>
                        <a:pt x="10427" y="2894"/>
                        <a:pt x="9536" y="2651"/>
                        <a:pt x="8700" y="2651"/>
                      </a:cubicBezTo>
                      <a:cubicBezTo>
                        <a:pt x="7847" y="2651"/>
                        <a:pt x="7051" y="2905"/>
                        <a:pt x="6706" y="3034"/>
                      </a:cubicBezTo>
                      <a:cubicBezTo>
                        <a:pt x="6507" y="2480"/>
                        <a:pt x="5820" y="832"/>
                        <a:pt x="4465" y="176"/>
                      </a:cubicBezTo>
                      <a:cubicBezTo>
                        <a:pt x="4223" y="58"/>
                        <a:pt x="3958" y="0"/>
                        <a:pt x="3681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214;p95">
                  <a:extLst>
                    <a:ext uri="{FF2B5EF4-FFF2-40B4-BE49-F238E27FC236}">
                      <a16:creationId xmlns:a16="http://schemas.microsoft.com/office/drawing/2014/main" id="{05E06955-66EA-17EB-7270-9FD11B566DD1}"/>
                    </a:ext>
                  </a:extLst>
                </p:cNvPr>
                <p:cNvSpPr/>
                <p:nvPr/>
              </p:nvSpPr>
              <p:spPr>
                <a:xfrm>
                  <a:off x="2265850" y="1512050"/>
                  <a:ext cx="238850" cy="3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5826" extrusionOk="0">
                      <a:moveTo>
                        <a:pt x="2773" y="351"/>
                      </a:moveTo>
                      <a:cubicBezTo>
                        <a:pt x="2990" y="351"/>
                        <a:pt x="3221" y="400"/>
                        <a:pt x="3461" y="493"/>
                      </a:cubicBezTo>
                      <a:cubicBezTo>
                        <a:pt x="4625" y="963"/>
                        <a:pt x="5207" y="2206"/>
                        <a:pt x="5212" y="2219"/>
                      </a:cubicBezTo>
                      <a:lnTo>
                        <a:pt x="5266" y="2336"/>
                      </a:lnTo>
                      <a:lnTo>
                        <a:pt x="5393" y="2322"/>
                      </a:lnTo>
                      <a:cubicBezTo>
                        <a:pt x="5399" y="2321"/>
                        <a:pt x="5574" y="2302"/>
                        <a:pt x="5839" y="2302"/>
                      </a:cubicBezTo>
                      <a:cubicBezTo>
                        <a:pt x="6506" y="2302"/>
                        <a:pt x="7739" y="2422"/>
                        <a:pt x="8277" y="3250"/>
                      </a:cubicBezTo>
                      <a:cubicBezTo>
                        <a:pt x="9052" y="4444"/>
                        <a:pt x="8349" y="5069"/>
                        <a:pt x="6540" y="6490"/>
                      </a:cubicBezTo>
                      <a:cubicBezTo>
                        <a:pt x="6097" y="6837"/>
                        <a:pt x="5598" y="7229"/>
                        <a:pt x="5074" y="7679"/>
                      </a:cubicBezTo>
                      <a:cubicBezTo>
                        <a:pt x="2610" y="9794"/>
                        <a:pt x="1061" y="12595"/>
                        <a:pt x="405" y="13953"/>
                      </a:cubicBezTo>
                      <a:cubicBezTo>
                        <a:pt x="452" y="12134"/>
                        <a:pt x="559" y="7868"/>
                        <a:pt x="603" y="4899"/>
                      </a:cubicBezTo>
                      <a:cubicBezTo>
                        <a:pt x="635" y="2692"/>
                        <a:pt x="1127" y="1162"/>
                        <a:pt x="1988" y="590"/>
                      </a:cubicBezTo>
                      <a:cubicBezTo>
                        <a:pt x="2229" y="430"/>
                        <a:pt x="2492" y="351"/>
                        <a:pt x="2773" y="351"/>
                      </a:cubicBezTo>
                      <a:close/>
                      <a:moveTo>
                        <a:pt x="2773" y="1"/>
                      </a:moveTo>
                      <a:cubicBezTo>
                        <a:pt x="2422" y="1"/>
                        <a:pt x="2091" y="100"/>
                        <a:pt x="1792" y="298"/>
                      </a:cubicBezTo>
                      <a:cubicBezTo>
                        <a:pt x="1113" y="749"/>
                        <a:pt x="294" y="1913"/>
                        <a:pt x="249" y="4895"/>
                      </a:cubicBezTo>
                      <a:cubicBezTo>
                        <a:pt x="193" y="8740"/>
                        <a:pt x="29" y="14761"/>
                        <a:pt x="27" y="14821"/>
                      </a:cubicBezTo>
                      <a:lnTo>
                        <a:pt x="1" y="15826"/>
                      </a:lnTo>
                      <a:lnTo>
                        <a:pt x="369" y="14890"/>
                      </a:lnTo>
                      <a:cubicBezTo>
                        <a:pt x="384" y="14850"/>
                        <a:pt x="2010" y="10774"/>
                        <a:pt x="5303" y="7948"/>
                      </a:cubicBezTo>
                      <a:cubicBezTo>
                        <a:pt x="5820" y="7503"/>
                        <a:pt x="6317" y="7114"/>
                        <a:pt x="6756" y="6769"/>
                      </a:cubicBezTo>
                      <a:cubicBezTo>
                        <a:pt x="8441" y="5447"/>
                        <a:pt x="9554" y="4573"/>
                        <a:pt x="8572" y="3061"/>
                      </a:cubicBezTo>
                      <a:cubicBezTo>
                        <a:pt x="7942" y="2091"/>
                        <a:pt x="6589" y="1950"/>
                        <a:pt x="5852" y="1950"/>
                      </a:cubicBezTo>
                      <a:cubicBezTo>
                        <a:pt x="5693" y="1950"/>
                        <a:pt x="5563" y="1957"/>
                        <a:pt x="5475" y="1963"/>
                      </a:cubicBezTo>
                      <a:cubicBezTo>
                        <a:pt x="5294" y="1622"/>
                        <a:pt x="4685" y="611"/>
                        <a:pt x="3593" y="170"/>
                      </a:cubicBezTo>
                      <a:cubicBezTo>
                        <a:pt x="3312" y="57"/>
                        <a:pt x="3037" y="1"/>
                        <a:pt x="2773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215;p95">
                  <a:extLst>
                    <a:ext uri="{FF2B5EF4-FFF2-40B4-BE49-F238E27FC236}">
                      <a16:creationId xmlns:a16="http://schemas.microsoft.com/office/drawing/2014/main" id="{46BDB27A-3E1F-F72B-C016-9400510CBD74}"/>
                    </a:ext>
                  </a:extLst>
                </p:cNvPr>
                <p:cNvSpPr/>
                <p:nvPr/>
              </p:nvSpPr>
              <p:spPr>
                <a:xfrm>
                  <a:off x="2266625" y="1559825"/>
                  <a:ext cx="153950" cy="3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8" h="12953" extrusionOk="0">
                      <a:moveTo>
                        <a:pt x="4764" y="354"/>
                      </a:moveTo>
                      <a:cubicBezTo>
                        <a:pt x="5010" y="354"/>
                        <a:pt x="5193" y="386"/>
                        <a:pt x="5263" y="400"/>
                      </a:cubicBezTo>
                      <a:cubicBezTo>
                        <a:pt x="5350" y="473"/>
                        <a:pt x="5643" y="750"/>
                        <a:pt x="5699" y="1288"/>
                      </a:cubicBezTo>
                      <a:cubicBezTo>
                        <a:pt x="5761" y="1881"/>
                        <a:pt x="5537" y="2907"/>
                        <a:pt x="4121" y="4438"/>
                      </a:cubicBezTo>
                      <a:cubicBezTo>
                        <a:pt x="2639" y="6041"/>
                        <a:pt x="1619" y="8102"/>
                        <a:pt x="965" y="9784"/>
                      </a:cubicBezTo>
                      <a:cubicBezTo>
                        <a:pt x="1246" y="8194"/>
                        <a:pt x="1548" y="6228"/>
                        <a:pt x="1694" y="4433"/>
                      </a:cubicBezTo>
                      <a:cubicBezTo>
                        <a:pt x="1838" y="2669"/>
                        <a:pt x="2359" y="1454"/>
                        <a:pt x="3245" y="824"/>
                      </a:cubicBezTo>
                      <a:cubicBezTo>
                        <a:pt x="3784" y="439"/>
                        <a:pt x="4361" y="354"/>
                        <a:pt x="4764" y="354"/>
                      </a:cubicBezTo>
                      <a:close/>
                      <a:moveTo>
                        <a:pt x="4759" y="0"/>
                      </a:moveTo>
                      <a:cubicBezTo>
                        <a:pt x="4302" y="0"/>
                        <a:pt x="3660" y="99"/>
                        <a:pt x="3046" y="534"/>
                      </a:cubicBezTo>
                      <a:cubicBezTo>
                        <a:pt x="2070" y="1225"/>
                        <a:pt x="1497" y="2527"/>
                        <a:pt x="1343" y="4404"/>
                      </a:cubicBezTo>
                      <a:cubicBezTo>
                        <a:pt x="1047" y="8030"/>
                        <a:pt x="114" y="12359"/>
                        <a:pt x="11" y="12834"/>
                      </a:cubicBezTo>
                      <a:cubicBezTo>
                        <a:pt x="5" y="12860"/>
                        <a:pt x="1" y="12876"/>
                        <a:pt x="1" y="12879"/>
                      </a:cubicBezTo>
                      <a:lnTo>
                        <a:pt x="345" y="12952"/>
                      </a:lnTo>
                      <a:cubicBezTo>
                        <a:pt x="345" y="12950"/>
                        <a:pt x="349" y="12934"/>
                        <a:pt x="358" y="12906"/>
                      </a:cubicBezTo>
                      <a:cubicBezTo>
                        <a:pt x="472" y="12398"/>
                        <a:pt x="1586" y="7700"/>
                        <a:pt x="4383" y="4677"/>
                      </a:cubicBezTo>
                      <a:cubicBezTo>
                        <a:pt x="5598" y="3364"/>
                        <a:pt x="6157" y="2208"/>
                        <a:pt x="6050" y="1238"/>
                      </a:cubicBezTo>
                      <a:cubicBezTo>
                        <a:pt x="5962" y="460"/>
                        <a:pt x="5463" y="107"/>
                        <a:pt x="5441" y="93"/>
                      </a:cubicBezTo>
                      <a:lnTo>
                        <a:pt x="5386" y="67"/>
                      </a:lnTo>
                      <a:cubicBezTo>
                        <a:pt x="5364" y="62"/>
                        <a:pt x="5120" y="0"/>
                        <a:pt x="4759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216;p95">
                  <a:extLst>
                    <a:ext uri="{FF2B5EF4-FFF2-40B4-BE49-F238E27FC236}">
                      <a16:creationId xmlns:a16="http://schemas.microsoft.com/office/drawing/2014/main" id="{743DC2F8-87CE-9CAE-42A5-8D7EFB40EF1F}"/>
                    </a:ext>
                  </a:extLst>
                </p:cNvPr>
                <p:cNvSpPr/>
                <p:nvPr/>
              </p:nvSpPr>
              <p:spPr>
                <a:xfrm>
                  <a:off x="2270725" y="1562675"/>
                  <a:ext cx="132625" cy="3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12061" extrusionOk="0">
                      <a:moveTo>
                        <a:pt x="5048" y="0"/>
                      </a:moveTo>
                      <a:cubicBezTo>
                        <a:pt x="4917" y="139"/>
                        <a:pt x="1821" y="3493"/>
                        <a:pt x="1" y="11987"/>
                      </a:cubicBezTo>
                      <a:lnTo>
                        <a:pt x="345" y="12060"/>
                      </a:lnTo>
                      <a:cubicBezTo>
                        <a:pt x="2144" y="3675"/>
                        <a:pt x="5274" y="277"/>
                        <a:pt x="5304" y="243"/>
                      </a:cubicBezTo>
                      <a:lnTo>
                        <a:pt x="5048" y="0"/>
                      </a:ln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217;p95">
                  <a:extLst>
                    <a:ext uri="{FF2B5EF4-FFF2-40B4-BE49-F238E27FC236}">
                      <a16:creationId xmlns:a16="http://schemas.microsoft.com/office/drawing/2014/main" id="{99D05419-2041-7DEB-619D-BC711B32AD72}"/>
                    </a:ext>
                  </a:extLst>
                </p:cNvPr>
                <p:cNvSpPr/>
                <p:nvPr/>
              </p:nvSpPr>
              <p:spPr>
                <a:xfrm>
                  <a:off x="1755800" y="2692125"/>
                  <a:ext cx="485275" cy="2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1" h="8392" extrusionOk="0">
                      <a:moveTo>
                        <a:pt x="15423" y="1"/>
                      </a:moveTo>
                      <a:lnTo>
                        <a:pt x="8722" y="1419"/>
                      </a:lnTo>
                      <a:cubicBezTo>
                        <a:pt x="8722" y="1419"/>
                        <a:pt x="3823" y="2058"/>
                        <a:pt x="2532" y="2827"/>
                      </a:cubicBezTo>
                      <a:cubicBezTo>
                        <a:pt x="1364" y="3522"/>
                        <a:pt x="1" y="6747"/>
                        <a:pt x="890" y="8009"/>
                      </a:cubicBezTo>
                      <a:cubicBezTo>
                        <a:pt x="1086" y="8287"/>
                        <a:pt x="1522" y="8391"/>
                        <a:pt x="2066" y="8391"/>
                      </a:cubicBezTo>
                      <a:cubicBezTo>
                        <a:pt x="3705" y="8391"/>
                        <a:pt x="6328" y="7442"/>
                        <a:pt x="6328" y="7442"/>
                      </a:cubicBezTo>
                      <a:lnTo>
                        <a:pt x="16510" y="4517"/>
                      </a:lnTo>
                      <a:cubicBezTo>
                        <a:pt x="16509" y="4517"/>
                        <a:pt x="19411" y="1127"/>
                        <a:pt x="154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218;p95">
                  <a:extLst>
                    <a:ext uri="{FF2B5EF4-FFF2-40B4-BE49-F238E27FC236}">
                      <a16:creationId xmlns:a16="http://schemas.microsoft.com/office/drawing/2014/main" id="{36B89C16-957D-1275-6D22-70A2EE7B507D}"/>
                    </a:ext>
                  </a:extLst>
                </p:cNvPr>
                <p:cNvSpPr/>
                <p:nvPr/>
              </p:nvSpPr>
              <p:spPr>
                <a:xfrm>
                  <a:off x="2507375" y="2685050"/>
                  <a:ext cx="432650" cy="27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6" h="10933" extrusionOk="0">
                      <a:moveTo>
                        <a:pt x="2966" y="1"/>
                      </a:moveTo>
                      <a:cubicBezTo>
                        <a:pt x="1375" y="1"/>
                        <a:pt x="0" y="3503"/>
                        <a:pt x="1736" y="4158"/>
                      </a:cubicBezTo>
                      <a:cubicBezTo>
                        <a:pt x="1736" y="4158"/>
                        <a:pt x="7428" y="8447"/>
                        <a:pt x="8701" y="10228"/>
                      </a:cubicBezTo>
                      <a:cubicBezTo>
                        <a:pt x="9067" y="10739"/>
                        <a:pt x="9810" y="10933"/>
                        <a:pt x="10703" y="10933"/>
                      </a:cubicBezTo>
                      <a:cubicBezTo>
                        <a:pt x="12921" y="10933"/>
                        <a:pt x="16057" y="9735"/>
                        <a:pt x="16577" y="9232"/>
                      </a:cubicBezTo>
                      <a:cubicBezTo>
                        <a:pt x="17306" y="8525"/>
                        <a:pt x="14610" y="5186"/>
                        <a:pt x="12419" y="4339"/>
                      </a:cubicBezTo>
                      <a:cubicBezTo>
                        <a:pt x="10227" y="3492"/>
                        <a:pt x="5612" y="1895"/>
                        <a:pt x="3767" y="324"/>
                      </a:cubicBezTo>
                      <a:cubicBezTo>
                        <a:pt x="3503" y="99"/>
                        <a:pt x="3231" y="1"/>
                        <a:pt x="29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219;p95">
                  <a:extLst>
                    <a:ext uri="{FF2B5EF4-FFF2-40B4-BE49-F238E27FC236}">
                      <a16:creationId xmlns:a16="http://schemas.microsoft.com/office/drawing/2014/main" id="{EC53B4CC-F4C0-62A1-9666-0DC3EE549270}"/>
                    </a:ext>
                  </a:extLst>
                </p:cNvPr>
                <p:cNvSpPr/>
                <p:nvPr/>
              </p:nvSpPr>
              <p:spPr>
                <a:xfrm>
                  <a:off x="1746000" y="2218650"/>
                  <a:ext cx="888150" cy="5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6" h="22815" extrusionOk="0">
                      <a:moveTo>
                        <a:pt x="4645" y="1"/>
                      </a:moveTo>
                      <a:cubicBezTo>
                        <a:pt x="3079" y="1"/>
                        <a:pt x="2125" y="244"/>
                        <a:pt x="2125" y="244"/>
                      </a:cubicBezTo>
                      <a:cubicBezTo>
                        <a:pt x="2125" y="244"/>
                        <a:pt x="0" y="412"/>
                        <a:pt x="336" y="3845"/>
                      </a:cubicBezTo>
                      <a:cubicBezTo>
                        <a:pt x="674" y="7278"/>
                        <a:pt x="5859" y="13573"/>
                        <a:pt x="12416" y="15300"/>
                      </a:cubicBezTo>
                      <a:cubicBezTo>
                        <a:pt x="18972" y="17025"/>
                        <a:pt x="32193" y="22814"/>
                        <a:pt x="32193" y="22814"/>
                      </a:cubicBezTo>
                      <a:cubicBezTo>
                        <a:pt x="35525" y="22393"/>
                        <a:pt x="34221" y="18980"/>
                        <a:pt x="34221" y="18980"/>
                      </a:cubicBezTo>
                      <a:cubicBezTo>
                        <a:pt x="34221" y="18980"/>
                        <a:pt x="21058" y="7663"/>
                        <a:pt x="14537" y="3202"/>
                      </a:cubicBezTo>
                      <a:cubicBezTo>
                        <a:pt x="10640" y="537"/>
                        <a:pt x="6969" y="1"/>
                        <a:pt x="46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220;p95">
                  <a:extLst>
                    <a:ext uri="{FF2B5EF4-FFF2-40B4-BE49-F238E27FC236}">
                      <a16:creationId xmlns:a16="http://schemas.microsoft.com/office/drawing/2014/main" id="{D355C903-4858-7AC4-B0E1-B3F6889E2E0C}"/>
                    </a:ext>
                  </a:extLst>
                </p:cNvPr>
                <p:cNvSpPr/>
                <p:nvPr/>
              </p:nvSpPr>
              <p:spPr>
                <a:xfrm>
                  <a:off x="1808925" y="2429675"/>
                  <a:ext cx="825225" cy="3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09" h="1437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173" y="2862"/>
                        <a:pt x="5762" y="5769"/>
                        <a:pt x="9900" y="6859"/>
                      </a:cubicBezTo>
                      <a:cubicBezTo>
                        <a:pt x="16457" y="8584"/>
                        <a:pt x="29677" y="14373"/>
                        <a:pt x="29677" y="14373"/>
                      </a:cubicBezTo>
                      <a:cubicBezTo>
                        <a:pt x="33008" y="13952"/>
                        <a:pt x="31704" y="10539"/>
                        <a:pt x="31704" y="10539"/>
                      </a:cubicBezTo>
                      <a:cubicBezTo>
                        <a:pt x="31704" y="10539"/>
                        <a:pt x="28150" y="7482"/>
                        <a:pt x="23822" y="3922"/>
                      </a:cubicBezTo>
                      <a:cubicBezTo>
                        <a:pt x="21876" y="5553"/>
                        <a:pt x="19111" y="5949"/>
                        <a:pt x="16629" y="5949"/>
                      </a:cubicBezTo>
                      <a:cubicBezTo>
                        <a:pt x="16510" y="5949"/>
                        <a:pt x="16391" y="5948"/>
                        <a:pt x="16273" y="5946"/>
                      </a:cubicBezTo>
                      <a:cubicBezTo>
                        <a:pt x="10628" y="5861"/>
                        <a:pt x="4916" y="3786"/>
                        <a:pt x="453" y="358"/>
                      </a:cubicBezTo>
                      <a:cubicBezTo>
                        <a:pt x="300" y="242"/>
                        <a:pt x="151" y="12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221;p95">
                  <a:extLst>
                    <a:ext uri="{FF2B5EF4-FFF2-40B4-BE49-F238E27FC236}">
                      <a16:creationId xmlns:a16="http://schemas.microsoft.com/office/drawing/2014/main" id="{6EE9269E-8E9A-E6A8-50B0-0A5CC2802BC9}"/>
                    </a:ext>
                  </a:extLst>
                </p:cNvPr>
                <p:cNvSpPr/>
                <p:nvPr/>
              </p:nvSpPr>
              <p:spPr>
                <a:xfrm>
                  <a:off x="2048475" y="2281650"/>
                  <a:ext cx="1075475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19" h="20937" extrusionOk="0">
                      <a:moveTo>
                        <a:pt x="35564" y="0"/>
                      </a:moveTo>
                      <a:cubicBezTo>
                        <a:pt x="31702" y="0"/>
                        <a:pt x="19607" y="5736"/>
                        <a:pt x="15594" y="9562"/>
                      </a:cubicBezTo>
                      <a:cubicBezTo>
                        <a:pt x="13801" y="11270"/>
                        <a:pt x="11941" y="12660"/>
                        <a:pt x="10396" y="13695"/>
                      </a:cubicBezTo>
                      <a:cubicBezTo>
                        <a:pt x="8375" y="15048"/>
                        <a:pt x="6106" y="15973"/>
                        <a:pt x="3716" y="16420"/>
                      </a:cubicBezTo>
                      <a:cubicBezTo>
                        <a:pt x="0" y="19302"/>
                        <a:pt x="4801" y="20936"/>
                        <a:pt x="4801" y="20936"/>
                      </a:cubicBezTo>
                      <a:cubicBezTo>
                        <a:pt x="4801" y="20936"/>
                        <a:pt x="5490" y="20462"/>
                        <a:pt x="12396" y="19170"/>
                      </a:cubicBezTo>
                      <a:cubicBezTo>
                        <a:pt x="19302" y="17878"/>
                        <a:pt x="32291" y="13710"/>
                        <a:pt x="37655" y="9336"/>
                      </a:cubicBezTo>
                      <a:cubicBezTo>
                        <a:pt x="43019" y="4961"/>
                        <a:pt x="39220" y="682"/>
                        <a:pt x="36088" y="46"/>
                      </a:cubicBezTo>
                      <a:cubicBezTo>
                        <a:pt x="35936" y="15"/>
                        <a:pt x="35761" y="0"/>
                        <a:pt x="355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222;p95">
                  <a:extLst>
                    <a:ext uri="{FF2B5EF4-FFF2-40B4-BE49-F238E27FC236}">
                      <a16:creationId xmlns:a16="http://schemas.microsoft.com/office/drawing/2014/main" id="{6FC7F4E6-AFA1-73DF-2B6D-6D6407B982E3}"/>
                    </a:ext>
                  </a:extLst>
                </p:cNvPr>
                <p:cNvSpPr/>
                <p:nvPr/>
              </p:nvSpPr>
              <p:spPr>
                <a:xfrm>
                  <a:off x="2100225" y="2120200"/>
                  <a:ext cx="299575" cy="1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" h="6756" extrusionOk="0">
                      <a:moveTo>
                        <a:pt x="7760" y="1"/>
                      </a:moveTo>
                      <a:cubicBezTo>
                        <a:pt x="7117" y="1"/>
                        <a:pt x="3255" y="789"/>
                        <a:pt x="3255" y="789"/>
                      </a:cubicBezTo>
                      <a:lnTo>
                        <a:pt x="886" y="887"/>
                      </a:lnTo>
                      <a:lnTo>
                        <a:pt x="1" y="4088"/>
                      </a:lnTo>
                      <a:lnTo>
                        <a:pt x="5448" y="6063"/>
                      </a:lnTo>
                      <a:lnTo>
                        <a:pt x="6225" y="6369"/>
                      </a:lnTo>
                      <a:lnTo>
                        <a:pt x="8057" y="6755"/>
                      </a:lnTo>
                      <a:lnTo>
                        <a:pt x="9660" y="6717"/>
                      </a:lnTo>
                      <a:cubicBezTo>
                        <a:pt x="9668" y="6718"/>
                        <a:pt x="9676" y="6719"/>
                        <a:pt x="9685" y="6719"/>
                      </a:cubicBezTo>
                      <a:cubicBezTo>
                        <a:pt x="9822" y="6719"/>
                        <a:pt x="9927" y="6590"/>
                        <a:pt x="9895" y="6453"/>
                      </a:cubicBezTo>
                      <a:cubicBezTo>
                        <a:pt x="9811" y="6097"/>
                        <a:pt x="9606" y="5910"/>
                        <a:pt x="9245" y="5857"/>
                      </a:cubicBezTo>
                      <a:lnTo>
                        <a:pt x="8065" y="5819"/>
                      </a:lnTo>
                      <a:lnTo>
                        <a:pt x="6503" y="5325"/>
                      </a:lnTo>
                      <a:lnTo>
                        <a:pt x="6315" y="5199"/>
                      </a:lnTo>
                      <a:cubicBezTo>
                        <a:pt x="6261" y="5161"/>
                        <a:pt x="6290" y="5077"/>
                        <a:pt x="6352" y="5077"/>
                      </a:cubicBezTo>
                      <a:cubicBezTo>
                        <a:pt x="6355" y="5077"/>
                        <a:pt x="6358" y="5077"/>
                        <a:pt x="6361" y="5077"/>
                      </a:cubicBezTo>
                      <a:lnTo>
                        <a:pt x="8363" y="5332"/>
                      </a:lnTo>
                      <a:lnTo>
                        <a:pt x="9809" y="5787"/>
                      </a:lnTo>
                      <a:cubicBezTo>
                        <a:pt x="9947" y="5830"/>
                        <a:pt x="10089" y="5851"/>
                        <a:pt x="10232" y="5851"/>
                      </a:cubicBezTo>
                      <a:cubicBezTo>
                        <a:pt x="10393" y="5851"/>
                        <a:pt x="10554" y="5824"/>
                        <a:pt x="10708" y="5768"/>
                      </a:cubicBezTo>
                      <a:lnTo>
                        <a:pt x="10727" y="5760"/>
                      </a:lnTo>
                      <a:cubicBezTo>
                        <a:pt x="10802" y="5733"/>
                        <a:pt x="10859" y="5673"/>
                        <a:pt x="10884" y="5597"/>
                      </a:cubicBezTo>
                      <a:cubicBezTo>
                        <a:pt x="10908" y="5522"/>
                        <a:pt x="10895" y="5440"/>
                        <a:pt x="10849" y="5374"/>
                      </a:cubicBezTo>
                      <a:lnTo>
                        <a:pt x="10836" y="5356"/>
                      </a:lnTo>
                      <a:cubicBezTo>
                        <a:pt x="10658" y="5104"/>
                        <a:pt x="10400" y="4917"/>
                        <a:pt x="10106" y="4825"/>
                      </a:cubicBezTo>
                      <a:lnTo>
                        <a:pt x="8534" y="4336"/>
                      </a:lnTo>
                      <a:lnTo>
                        <a:pt x="6933" y="4058"/>
                      </a:lnTo>
                      <a:cubicBezTo>
                        <a:pt x="6738" y="4024"/>
                        <a:pt x="6532" y="3836"/>
                        <a:pt x="6959" y="3836"/>
                      </a:cubicBezTo>
                      <a:cubicBezTo>
                        <a:pt x="6964" y="3836"/>
                        <a:pt x="6969" y="3836"/>
                        <a:pt x="6973" y="3836"/>
                      </a:cubicBezTo>
                      <a:lnTo>
                        <a:pt x="9454" y="4210"/>
                      </a:lnTo>
                      <a:lnTo>
                        <a:pt x="10871" y="4744"/>
                      </a:lnTo>
                      <a:cubicBezTo>
                        <a:pt x="11030" y="4804"/>
                        <a:pt x="11198" y="4834"/>
                        <a:pt x="11366" y="4834"/>
                      </a:cubicBezTo>
                      <a:cubicBezTo>
                        <a:pt x="11502" y="4834"/>
                        <a:pt x="11637" y="4814"/>
                        <a:pt x="11769" y="4775"/>
                      </a:cubicBezTo>
                      <a:lnTo>
                        <a:pt x="11789" y="4769"/>
                      </a:lnTo>
                      <a:cubicBezTo>
                        <a:pt x="11865" y="4746"/>
                        <a:pt x="11927" y="4689"/>
                        <a:pt x="11955" y="4615"/>
                      </a:cubicBezTo>
                      <a:cubicBezTo>
                        <a:pt x="11983" y="4540"/>
                        <a:pt x="11976" y="4457"/>
                        <a:pt x="11933" y="4388"/>
                      </a:cubicBezTo>
                      <a:lnTo>
                        <a:pt x="11921" y="4371"/>
                      </a:lnTo>
                      <a:cubicBezTo>
                        <a:pt x="11757" y="4108"/>
                        <a:pt x="11511" y="3907"/>
                        <a:pt x="11222" y="3799"/>
                      </a:cubicBezTo>
                      <a:lnTo>
                        <a:pt x="9680" y="3224"/>
                      </a:lnTo>
                      <a:lnTo>
                        <a:pt x="7616" y="2745"/>
                      </a:lnTo>
                      <a:cubicBezTo>
                        <a:pt x="7513" y="2721"/>
                        <a:pt x="7239" y="2569"/>
                        <a:pt x="7601" y="2569"/>
                      </a:cubicBezTo>
                      <a:cubicBezTo>
                        <a:pt x="7623" y="2569"/>
                        <a:pt x="7647" y="2570"/>
                        <a:pt x="7673" y="2571"/>
                      </a:cubicBezTo>
                      <a:lnTo>
                        <a:pt x="9450" y="2916"/>
                      </a:lnTo>
                      <a:lnTo>
                        <a:pt x="10480" y="3270"/>
                      </a:lnTo>
                      <a:cubicBezTo>
                        <a:pt x="10708" y="3332"/>
                        <a:pt x="10893" y="3352"/>
                        <a:pt x="11036" y="3352"/>
                      </a:cubicBezTo>
                      <a:cubicBezTo>
                        <a:pt x="11278" y="3352"/>
                        <a:pt x="11399" y="3296"/>
                        <a:pt x="11399" y="3296"/>
                      </a:cubicBezTo>
                      <a:cubicBezTo>
                        <a:pt x="11474" y="3274"/>
                        <a:pt x="11536" y="3217"/>
                        <a:pt x="11564" y="3142"/>
                      </a:cubicBezTo>
                      <a:cubicBezTo>
                        <a:pt x="11592" y="3068"/>
                        <a:pt x="11531" y="2899"/>
                        <a:pt x="11531" y="2899"/>
                      </a:cubicBezTo>
                      <a:cubicBezTo>
                        <a:pt x="11367" y="2636"/>
                        <a:pt x="11121" y="2434"/>
                        <a:pt x="10831" y="2327"/>
                      </a:cubicBezTo>
                      <a:lnTo>
                        <a:pt x="9675" y="1932"/>
                      </a:lnTo>
                      <a:lnTo>
                        <a:pt x="7026" y="1440"/>
                      </a:lnTo>
                      <a:lnTo>
                        <a:pt x="8113" y="1191"/>
                      </a:lnTo>
                      <a:lnTo>
                        <a:pt x="8486" y="1348"/>
                      </a:lnTo>
                      <a:cubicBezTo>
                        <a:pt x="8672" y="1426"/>
                        <a:pt x="8802" y="1457"/>
                        <a:pt x="8927" y="1457"/>
                      </a:cubicBezTo>
                      <a:cubicBezTo>
                        <a:pt x="9084" y="1457"/>
                        <a:pt x="9234" y="1408"/>
                        <a:pt x="9480" y="1342"/>
                      </a:cubicBezTo>
                      <a:cubicBezTo>
                        <a:pt x="9747" y="1270"/>
                        <a:pt x="9806" y="917"/>
                        <a:pt x="9578" y="762"/>
                      </a:cubicBezTo>
                      <a:lnTo>
                        <a:pt x="7845" y="12"/>
                      </a:lnTo>
                      <a:cubicBezTo>
                        <a:pt x="7833" y="4"/>
                        <a:pt x="7804" y="1"/>
                        <a:pt x="77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223;p95">
                  <a:extLst>
                    <a:ext uri="{FF2B5EF4-FFF2-40B4-BE49-F238E27FC236}">
                      <a16:creationId xmlns:a16="http://schemas.microsoft.com/office/drawing/2014/main" id="{AD159F2A-49F7-050C-1B34-07081C3ECFB6}"/>
                    </a:ext>
                  </a:extLst>
                </p:cNvPr>
                <p:cNvSpPr/>
                <p:nvPr/>
              </p:nvSpPr>
              <p:spPr>
                <a:xfrm>
                  <a:off x="1779575" y="2053900"/>
                  <a:ext cx="397950" cy="17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8" h="6927" extrusionOk="0">
                      <a:moveTo>
                        <a:pt x="7103" y="1"/>
                      </a:moveTo>
                      <a:cubicBezTo>
                        <a:pt x="7076" y="1"/>
                        <a:pt x="7049" y="1"/>
                        <a:pt x="7022" y="1"/>
                      </a:cubicBezTo>
                      <a:cubicBezTo>
                        <a:pt x="1" y="58"/>
                        <a:pt x="1828" y="5460"/>
                        <a:pt x="3793" y="6049"/>
                      </a:cubicBezTo>
                      <a:cubicBezTo>
                        <a:pt x="5882" y="6677"/>
                        <a:pt x="13046" y="6927"/>
                        <a:pt x="13046" y="6927"/>
                      </a:cubicBezTo>
                      <a:cubicBezTo>
                        <a:pt x="13715" y="6849"/>
                        <a:pt x="15425" y="6621"/>
                        <a:pt x="15425" y="6621"/>
                      </a:cubicBezTo>
                      <a:cubicBezTo>
                        <a:pt x="15425" y="6621"/>
                        <a:pt x="15917" y="5645"/>
                        <a:pt x="14913" y="3695"/>
                      </a:cubicBezTo>
                      <a:cubicBezTo>
                        <a:pt x="14913" y="3695"/>
                        <a:pt x="12033" y="1"/>
                        <a:pt x="71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224;p95">
                  <a:extLst>
                    <a:ext uri="{FF2B5EF4-FFF2-40B4-BE49-F238E27FC236}">
                      <a16:creationId xmlns:a16="http://schemas.microsoft.com/office/drawing/2014/main" id="{13DEEB61-73CE-A1EA-565B-5CAE4BA3A417}"/>
                    </a:ext>
                  </a:extLst>
                </p:cNvPr>
                <p:cNvSpPr/>
                <p:nvPr/>
              </p:nvSpPr>
              <p:spPr>
                <a:xfrm>
                  <a:off x="2508150" y="2102225"/>
                  <a:ext cx="285875" cy="18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5" h="7590" extrusionOk="0">
                      <a:moveTo>
                        <a:pt x="9862" y="0"/>
                      </a:moveTo>
                      <a:lnTo>
                        <a:pt x="7560" y="441"/>
                      </a:lnTo>
                      <a:cubicBezTo>
                        <a:pt x="7560" y="441"/>
                        <a:pt x="3114" y="568"/>
                        <a:pt x="2969" y="727"/>
                      </a:cubicBezTo>
                      <a:lnTo>
                        <a:pt x="1469" y="1838"/>
                      </a:lnTo>
                      <a:cubicBezTo>
                        <a:pt x="1284" y="2039"/>
                        <a:pt x="1421" y="2364"/>
                        <a:pt x="1694" y="2374"/>
                      </a:cubicBezTo>
                      <a:cubicBezTo>
                        <a:pt x="1821" y="2379"/>
                        <a:pt x="1923" y="2384"/>
                        <a:pt x="2012" y="2384"/>
                      </a:cubicBezTo>
                      <a:cubicBezTo>
                        <a:pt x="2242" y="2384"/>
                        <a:pt x="2390" y="2347"/>
                        <a:pt x="2652" y="2157"/>
                      </a:cubicBezTo>
                      <a:lnTo>
                        <a:pt x="2976" y="1921"/>
                      </a:lnTo>
                      <a:lnTo>
                        <a:pt x="4080" y="1916"/>
                      </a:lnTo>
                      <a:lnTo>
                        <a:pt x="1641" y="2986"/>
                      </a:lnTo>
                      <a:lnTo>
                        <a:pt x="618" y="3625"/>
                      </a:lnTo>
                      <a:cubicBezTo>
                        <a:pt x="364" y="3794"/>
                        <a:pt x="172" y="4043"/>
                        <a:pt x="75" y="4332"/>
                      </a:cubicBezTo>
                      <a:cubicBezTo>
                        <a:pt x="75" y="4332"/>
                        <a:pt x="54" y="4508"/>
                        <a:pt x="98" y="4573"/>
                      </a:cubicBezTo>
                      <a:cubicBezTo>
                        <a:pt x="141" y="4639"/>
                        <a:pt x="213" y="4680"/>
                        <a:pt x="292" y="4685"/>
                      </a:cubicBezTo>
                      <a:cubicBezTo>
                        <a:pt x="292" y="4685"/>
                        <a:pt x="324" y="4692"/>
                        <a:pt x="384" y="4692"/>
                      </a:cubicBezTo>
                      <a:cubicBezTo>
                        <a:pt x="517" y="4692"/>
                        <a:pt x="789" y="4659"/>
                        <a:pt x="1171" y="4453"/>
                      </a:cubicBezTo>
                      <a:lnTo>
                        <a:pt x="2083" y="3880"/>
                      </a:lnTo>
                      <a:lnTo>
                        <a:pt x="3713" y="3147"/>
                      </a:lnTo>
                      <a:cubicBezTo>
                        <a:pt x="3806" y="3121"/>
                        <a:pt x="3869" y="3111"/>
                        <a:pt x="3909" y="3111"/>
                      </a:cubicBezTo>
                      <a:cubicBezTo>
                        <a:pt x="4061" y="3111"/>
                        <a:pt x="3887" y="3262"/>
                        <a:pt x="3808" y="3301"/>
                      </a:cubicBezTo>
                      <a:lnTo>
                        <a:pt x="1930" y="4226"/>
                      </a:lnTo>
                      <a:lnTo>
                        <a:pt x="576" y="5127"/>
                      </a:lnTo>
                      <a:cubicBezTo>
                        <a:pt x="321" y="5296"/>
                        <a:pt x="130" y="5545"/>
                        <a:pt x="33" y="5834"/>
                      </a:cubicBezTo>
                      <a:lnTo>
                        <a:pt x="27" y="5854"/>
                      </a:lnTo>
                      <a:cubicBezTo>
                        <a:pt x="1" y="5927"/>
                        <a:pt x="12" y="6009"/>
                        <a:pt x="56" y="6075"/>
                      </a:cubicBezTo>
                      <a:cubicBezTo>
                        <a:pt x="99" y="6141"/>
                        <a:pt x="171" y="6182"/>
                        <a:pt x="249" y="6187"/>
                      </a:cubicBezTo>
                      <a:lnTo>
                        <a:pt x="270" y="6188"/>
                      </a:lnTo>
                      <a:cubicBezTo>
                        <a:pt x="298" y="6189"/>
                        <a:pt x="326" y="6190"/>
                        <a:pt x="355" y="6190"/>
                      </a:cubicBezTo>
                      <a:cubicBezTo>
                        <a:pt x="630" y="6190"/>
                        <a:pt x="898" y="6109"/>
                        <a:pt x="1128" y="5955"/>
                      </a:cubicBezTo>
                      <a:lnTo>
                        <a:pt x="2370" y="5121"/>
                      </a:lnTo>
                      <a:lnTo>
                        <a:pt x="4672" y="4202"/>
                      </a:lnTo>
                      <a:cubicBezTo>
                        <a:pt x="4749" y="4183"/>
                        <a:pt x="4807" y="4175"/>
                        <a:pt x="4849" y="4175"/>
                      </a:cubicBezTo>
                      <a:cubicBezTo>
                        <a:pt x="5044" y="4175"/>
                        <a:pt x="4911" y="4344"/>
                        <a:pt x="4761" y="4407"/>
                      </a:cubicBezTo>
                      <a:lnTo>
                        <a:pt x="3283" y="5035"/>
                      </a:lnTo>
                      <a:lnTo>
                        <a:pt x="1882" y="5859"/>
                      </a:lnTo>
                      <a:cubicBezTo>
                        <a:pt x="1618" y="6013"/>
                        <a:pt x="1415" y="6251"/>
                        <a:pt x="1299" y="6535"/>
                      </a:cubicBezTo>
                      <a:lnTo>
                        <a:pt x="1292" y="6555"/>
                      </a:lnTo>
                      <a:cubicBezTo>
                        <a:pt x="1262" y="6627"/>
                        <a:pt x="1268" y="6709"/>
                        <a:pt x="1308" y="6777"/>
                      </a:cubicBezTo>
                      <a:cubicBezTo>
                        <a:pt x="1348" y="6846"/>
                        <a:pt x="1417" y="6890"/>
                        <a:pt x="1495" y="6899"/>
                      </a:cubicBezTo>
                      <a:lnTo>
                        <a:pt x="1515" y="6901"/>
                      </a:lnTo>
                      <a:cubicBezTo>
                        <a:pt x="1570" y="6908"/>
                        <a:pt x="1625" y="6911"/>
                        <a:pt x="1680" y="6911"/>
                      </a:cubicBezTo>
                      <a:cubicBezTo>
                        <a:pt x="1927" y="6911"/>
                        <a:pt x="2170" y="6844"/>
                        <a:pt x="2384" y="6718"/>
                      </a:cubicBezTo>
                      <a:lnTo>
                        <a:pt x="3672" y="5953"/>
                      </a:lnTo>
                      <a:lnTo>
                        <a:pt x="5540" y="5257"/>
                      </a:lnTo>
                      <a:cubicBezTo>
                        <a:pt x="5549" y="5254"/>
                        <a:pt x="5557" y="5252"/>
                        <a:pt x="5565" y="5252"/>
                      </a:cubicBezTo>
                      <a:cubicBezTo>
                        <a:pt x="5617" y="5252"/>
                        <a:pt x="5653" y="5319"/>
                        <a:pt x="5612" y="5363"/>
                      </a:cubicBezTo>
                      <a:lnTo>
                        <a:pt x="5461" y="5529"/>
                      </a:lnTo>
                      <a:lnTo>
                        <a:pt x="4070" y="6355"/>
                      </a:lnTo>
                      <a:lnTo>
                        <a:pt x="2943" y="6657"/>
                      </a:lnTo>
                      <a:cubicBezTo>
                        <a:pt x="2607" y="6789"/>
                        <a:pt x="2452" y="7016"/>
                        <a:pt x="2452" y="7376"/>
                      </a:cubicBezTo>
                      <a:cubicBezTo>
                        <a:pt x="2452" y="7498"/>
                        <a:pt x="2552" y="7589"/>
                        <a:pt x="2665" y="7589"/>
                      </a:cubicBezTo>
                      <a:cubicBezTo>
                        <a:pt x="2689" y="7589"/>
                        <a:pt x="2713" y="7585"/>
                        <a:pt x="2737" y="7577"/>
                      </a:cubicBezTo>
                      <a:lnTo>
                        <a:pt x="4287" y="7253"/>
                      </a:lnTo>
                      <a:lnTo>
                        <a:pt x="5961" y="6478"/>
                      </a:lnTo>
                      <a:lnTo>
                        <a:pt x="6639" y="6010"/>
                      </a:lnTo>
                      <a:lnTo>
                        <a:pt x="11435" y="2881"/>
                      </a:lnTo>
                      <a:lnTo>
                        <a:pt x="9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225;p95">
                  <a:extLst>
                    <a:ext uri="{FF2B5EF4-FFF2-40B4-BE49-F238E27FC236}">
                      <a16:creationId xmlns:a16="http://schemas.microsoft.com/office/drawing/2014/main" id="{319F426D-46D8-12B3-2629-FD1766297873}"/>
                    </a:ext>
                  </a:extLst>
                </p:cNvPr>
                <p:cNvSpPr/>
                <p:nvPr/>
              </p:nvSpPr>
              <p:spPr>
                <a:xfrm>
                  <a:off x="2310100" y="1801325"/>
                  <a:ext cx="458050" cy="48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402" extrusionOk="0">
                      <a:moveTo>
                        <a:pt x="13837" y="0"/>
                      </a:moveTo>
                      <a:cubicBezTo>
                        <a:pt x="13825" y="0"/>
                        <a:pt x="13813" y="1"/>
                        <a:pt x="13801" y="1"/>
                      </a:cubicBezTo>
                      <a:cubicBezTo>
                        <a:pt x="11784" y="57"/>
                        <a:pt x="9536" y="3421"/>
                        <a:pt x="9536" y="3421"/>
                      </a:cubicBezTo>
                      <a:cubicBezTo>
                        <a:pt x="9536" y="3421"/>
                        <a:pt x="8163" y="127"/>
                        <a:pt x="4923" y="127"/>
                      </a:cubicBezTo>
                      <a:cubicBezTo>
                        <a:pt x="4614" y="127"/>
                        <a:pt x="4288" y="157"/>
                        <a:pt x="3945" y="222"/>
                      </a:cubicBezTo>
                      <a:cubicBezTo>
                        <a:pt x="0" y="976"/>
                        <a:pt x="1891" y="7530"/>
                        <a:pt x="4360" y="10474"/>
                      </a:cubicBezTo>
                      <a:cubicBezTo>
                        <a:pt x="6827" y="13419"/>
                        <a:pt x="8962" y="19402"/>
                        <a:pt x="8962" y="19402"/>
                      </a:cubicBezTo>
                      <a:cubicBezTo>
                        <a:pt x="8962" y="19402"/>
                        <a:pt x="14724" y="13001"/>
                        <a:pt x="16529" y="8829"/>
                      </a:cubicBezTo>
                      <a:cubicBezTo>
                        <a:pt x="18322" y="4682"/>
                        <a:pt x="15846" y="0"/>
                        <a:pt x="138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226;p95">
                  <a:extLst>
                    <a:ext uri="{FF2B5EF4-FFF2-40B4-BE49-F238E27FC236}">
                      <a16:creationId xmlns:a16="http://schemas.microsoft.com/office/drawing/2014/main" id="{B604275D-C75B-E43A-3A78-D16390CC5B03}"/>
                    </a:ext>
                  </a:extLst>
                </p:cNvPr>
                <p:cNvSpPr/>
                <p:nvPr/>
              </p:nvSpPr>
              <p:spPr>
                <a:xfrm>
                  <a:off x="2379775" y="1830075"/>
                  <a:ext cx="347975" cy="46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9" h="18785" extrusionOk="0">
                      <a:moveTo>
                        <a:pt x="10556" y="415"/>
                      </a:moveTo>
                      <a:cubicBezTo>
                        <a:pt x="11196" y="415"/>
                        <a:pt x="11819" y="799"/>
                        <a:pt x="12279" y="1479"/>
                      </a:cubicBezTo>
                      <a:cubicBezTo>
                        <a:pt x="13060" y="2632"/>
                        <a:pt x="13475" y="4832"/>
                        <a:pt x="12298" y="7553"/>
                      </a:cubicBezTo>
                      <a:cubicBezTo>
                        <a:pt x="10782" y="11059"/>
                        <a:pt x="7297" y="16249"/>
                        <a:pt x="6286" y="17728"/>
                      </a:cubicBezTo>
                      <a:cubicBezTo>
                        <a:pt x="6017" y="16385"/>
                        <a:pt x="5120" y="12511"/>
                        <a:pt x="3163" y="8937"/>
                      </a:cubicBezTo>
                      <a:cubicBezTo>
                        <a:pt x="814" y="4648"/>
                        <a:pt x="436" y="1981"/>
                        <a:pt x="2040" y="1010"/>
                      </a:cubicBezTo>
                      <a:cubicBezTo>
                        <a:pt x="2441" y="768"/>
                        <a:pt x="2856" y="669"/>
                        <a:pt x="3265" y="669"/>
                      </a:cubicBezTo>
                      <a:cubicBezTo>
                        <a:pt x="4976" y="669"/>
                        <a:pt x="6577" y="2387"/>
                        <a:pt x="6598" y="2412"/>
                      </a:cubicBezTo>
                      <a:lnTo>
                        <a:pt x="6754" y="2581"/>
                      </a:lnTo>
                      <a:lnTo>
                        <a:pt x="6905" y="2407"/>
                      </a:lnTo>
                      <a:cubicBezTo>
                        <a:pt x="6922" y="2387"/>
                        <a:pt x="8613" y="467"/>
                        <a:pt x="10514" y="415"/>
                      </a:cubicBezTo>
                      <a:cubicBezTo>
                        <a:pt x="10528" y="415"/>
                        <a:pt x="10542" y="415"/>
                        <a:pt x="10556" y="415"/>
                      </a:cubicBezTo>
                      <a:close/>
                      <a:moveTo>
                        <a:pt x="10545" y="1"/>
                      </a:moveTo>
                      <a:cubicBezTo>
                        <a:pt x="10531" y="1"/>
                        <a:pt x="10517" y="1"/>
                        <a:pt x="10503" y="1"/>
                      </a:cubicBezTo>
                      <a:cubicBezTo>
                        <a:pt x="8745" y="51"/>
                        <a:pt x="7222" y="1477"/>
                        <a:pt x="6746" y="1970"/>
                      </a:cubicBezTo>
                      <a:cubicBezTo>
                        <a:pt x="6280" y="1512"/>
                        <a:pt x="4853" y="248"/>
                        <a:pt x="3280" y="248"/>
                      </a:cubicBezTo>
                      <a:cubicBezTo>
                        <a:pt x="2801" y="248"/>
                        <a:pt x="2309" y="365"/>
                        <a:pt x="1827" y="657"/>
                      </a:cubicBezTo>
                      <a:cubicBezTo>
                        <a:pt x="0" y="1764"/>
                        <a:pt x="326" y="4615"/>
                        <a:pt x="2801" y="9133"/>
                      </a:cubicBezTo>
                      <a:cubicBezTo>
                        <a:pt x="5169" y="13460"/>
                        <a:pt x="5963" y="18236"/>
                        <a:pt x="5971" y="18283"/>
                      </a:cubicBezTo>
                      <a:lnTo>
                        <a:pt x="6051" y="18785"/>
                      </a:lnTo>
                      <a:lnTo>
                        <a:pt x="6346" y="18368"/>
                      </a:lnTo>
                      <a:cubicBezTo>
                        <a:pt x="6390" y="18303"/>
                        <a:pt x="10887" y="11858"/>
                        <a:pt x="12677" y="7714"/>
                      </a:cubicBezTo>
                      <a:cubicBezTo>
                        <a:pt x="13919" y="4839"/>
                        <a:pt x="13463" y="2489"/>
                        <a:pt x="12621" y="1245"/>
                      </a:cubicBezTo>
                      <a:cubicBezTo>
                        <a:pt x="12080" y="447"/>
                        <a:pt x="11324" y="1"/>
                        <a:pt x="10545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227;p95">
                  <a:extLst>
                    <a:ext uri="{FF2B5EF4-FFF2-40B4-BE49-F238E27FC236}">
                      <a16:creationId xmlns:a16="http://schemas.microsoft.com/office/drawing/2014/main" id="{CC9F5CA9-B721-FF8C-D5CE-9842C0B68384}"/>
                    </a:ext>
                  </a:extLst>
                </p:cNvPr>
                <p:cNvSpPr/>
                <p:nvPr/>
              </p:nvSpPr>
              <p:spPr>
                <a:xfrm>
                  <a:off x="2408025" y="1855400"/>
                  <a:ext cx="278500" cy="4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0" h="18400" extrusionOk="0">
                      <a:moveTo>
                        <a:pt x="8318" y="409"/>
                      </a:moveTo>
                      <a:cubicBezTo>
                        <a:pt x="8360" y="409"/>
                        <a:pt x="8402" y="410"/>
                        <a:pt x="8445" y="412"/>
                      </a:cubicBezTo>
                      <a:cubicBezTo>
                        <a:pt x="9135" y="439"/>
                        <a:pt x="9648" y="710"/>
                        <a:pt x="9968" y="1220"/>
                      </a:cubicBezTo>
                      <a:cubicBezTo>
                        <a:pt x="10611" y="2241"/>
                        <a:pt x="10401" y="4105"/>
                        <a:pt x="9378" y="6471"/>
                      </a:cubicBezTo>
                      <a:cubicBezTo>
                        <a:pt x="8002" y="9657"/>
                        <a:pt x="6071" y="14251"/>
                        <a:pt x="5248" y="16212"/>
                      </a:cubicBezTo>
                      <a:cubicBezTo>
                        <a:pt x="5200" y="14451"/>
                        <a:pt x="4894" y="10725"/>
                        <a:pt x="3283" y="7290"/>
                      </a:cubicBezTo>
                      <a:cubicBezTo>
                        <a:pt x="2941" y="6561"/>
                        <a:pt x="2596" y="5902"/>
                        <a:pt x="2293" y="5322"/>
                      </a:cubicBezTo>
                      <a:cubicBezTo>
                        <a:pt x="1048" y="2942"/>
                        <a:pt x="598" y="1939"/>
                        <a:pt x="1996" y="1040"/>
                      </a:cubicBezTo>
                      <a:cubicBezTo>
                        <a:pt x="2345" y="815"/>
                        <a:pt x="2747" y="731"/>
                        <a:pt x="3151" y="731"/>
                      </a:cubicBezTo>
                      <a:cubicBezTo>
                        <a:pt x="4315" y="731"/>
                        <a:pt x="5498" y="1425"/>
                        <a:pt x="5511" y="1432"/>
                      </a:cubicBezTo>
                      <a:lnTo>
                        <a:pt x="5639" y="1509"/>
                      </a:lnTo>
                      <a:lnTo>
                        <a:pt x="5753" y="1410"/>
                      </a:lnTo>
                      <a:cubicBezTo>
                        <a:pt x="5765" y="1400"/>
                        <a:pt x="6911" y="409"/>
                        <a:pt x="8318" y="409"/>
                      </a:cubicBezTo>
                      <a:close/>
                      <a:moveTo>
                        <a:pt x="8332" y="0"/>
                      </a:moveTo>
                      <a:cubicBezTo>
                        <a:pt x="7013" y="0"/>
                        <a:pt x="5942" y="742"/>
                        <a:pt x="5597" y="1011"/>
                      </a:cubicBezTo>
                      <a:cubicBezTo>
                        <a:pt x="5242" y="819"/>
                        <a:pt x="4214" y="319"/>
                        <a:pt x="3156" y="319"/>
                      </a:cubicBezTo>
                      <a:cubicBezTo>
                        <a:pt x="2681" y="319"/>
                        <a:pt x="2200" y="420"/>
                        <a:pt x="1772" y="695"/>
                      </a:cubicBezTo>
                      <a:cubicBezTo>
                        <a:pt x="1" y="1835"/>
                        <a:pt x="769" y="3297"/>
                        <a:pt x="1929" y="5515"/>
                      </a:cubicBezTo>
                      <a:cubicBezTo>
                        <a:pt x="2231" y="6091"/>
                        <a:pt x="2573" y="6746"/>
                        <a:pt x="2911" y="7467"/>
                      </a:cubicBezTo>
                      <a:cubicBezTo>
                        <a:pt x="5063" y="12053"/>
                        <a:pt x="4841" y="17177"/>
                        <a:pt x="4838" y="17228"/>
                      </a:cubicBezTo>
                      <a:lnTo>
                        <a:pt x="4782" y="18400"/>
                      </a:lnTo>
                      <a:lnTo>
                        <a:pt x="5235" y="17319"/>
                      </a:lnTo>
                      <a:cubicBezTo>
                        <a:pt x="5262" y="17253"/>
                        <a:pt x="7974" y="10761"/>
                        <a:pt x="9758" y="6638"/>
                      </a:cubicBezTo>
                      <a:cubicBezTo>
                        <a:pt x="11139" y="3441"/>
                        <a:pt x="10825" y="1809"/>
                        <a:pt x="10317" y="1002"/>
                      </a:cubicBezTo>
                      <a:cubicBezTo>
                        <a:pt x="9927" y="381"/>
                        <a:pt x="9285" y="36"/>
                        <a:pt x="8462" y="3"/>
                      </a:cubicBezTo>
                      <a:cubicBezTo>
                        <a:pt x="8418" y="1"/>
                        <a:pt x="8375" y="0"/>
                        <a:pt x="8332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228;p95">
                  <a:extLst>
                    <a:ext uri="{FF2B5EF4-FFF2-40B4-BE49-F238E27FC236}">
                      <a16:creationId xmlns:a16="http://schemas.microsoft.com/office/drawing/2014/main" id="{42F8C3C4-5180-903F-EC32-31A3AAAD0648}"/>
                    </a:ext>
                  </a:extLst>
                </p:cNvPr>
                <p:cNvSpPr/>
                <p:nvPr/>
              </p:nvSpPr>
              <p:spPr>
                <a:xfrm>
                  <a:off x="2503200" y="1881575"/>
                  <a:ext cx="120625" cy="40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5" h="16236" extrusionOk="0">
                      <a:moveTo>
                        <a:pt x="1816" y="421"/>
                      </a:moveTo>
                      <a:cubicBezTo>
                        <a:pt x="2033" y="468"/>
                        <a:pt x="3127" y="758"/>
                        <a:pt x="3760" y="1834"/>
                      </a:cubicBezTo>
                      <a:cubicBezTo>
                        <a:pt x="4403" y="2930"/>
                        <a:pt x="4378" y="4475"/>
                        <a:pt x="3684" y="6428"/>
                      </a:cubicBezTo>
                      <a:cubicBezTo>
                        <a:pt x="2979" y="8411"/>
                        <a:pt x="2358" y="10649"/>
                        <a:pt x="1894" y="12477"/>
                      </a:cubicBezTo>
                      <a:cubicBezTo>
                        <a:pt x="2005" y="10370"/>
                        <a:pt x="1907" y="7689"/>
                        <a:pt x="1096" y="5268"/>
                      </a:cubicBezTo>
                      <a:cubicBezTo>
                        <a:pt x="323" y="2959"/>
                        <a:pt x="577" y="1758"/>
                        <a:pt x="927" y="1158"/>
                      </a:cubicBezTo>
                      <a:cubicBezTo>
                        <a:pt x="1245" y="611"/>
                        <a:pt x="1689" y="456"/>
                        <a:pt x="1816" y="421"/>
                      </a:cubicBezTo>
                      <a:close/>
                      <a:moveTo>
                        <a:pt x="1812" y="0"/>
                      </a:moveTo>
                      <a:lnTo>
                        <a:pt x="1777" y="7"/>
                      </a:lnTo>
                      <a:cubicBezTo>
                        <a:pt x="1747" y="12"/>
                        <a:pt x="1046" y="148"/>
                        <a:pt x="579" y="935"/>
                      </a:cubicBezTo>
                      <a:cubicBezTo>
                        <a:pt x="0" y="1916"/>
                        <a:pt x="42" y="3418"/>
                        <a:pt x="706" y="5398"/>
                      </a:cubicBezTo>
                      <a:cubicBezTo>
                        <a:pt x="2234" y="9959"/>
                        <a:pt x="1172" y="15496"/>
                        <a:pt x="1049" y="16094"/>
                      </a:cubicBezTo>
                      <a:cubicBezTo>
                        <a:pt x="1042" y="16128"/>
                        <a:pt x="1036" y="16146"/>
                        <a:pt x="1036" y="16150"/>
                      </a:cubicBezTo>
                      <a:lnTo>
                        <a:pt x="1439" y="16236"/>
                      </a:lnTo>
                      <a:cubicBezTo>
                        <a:pt x="1439" y="16232"/>
                        <a:pt x="1443" y="16215"/>
                        <a:pt x="1451" y="16181"/>
                      </a:cubicBezTo>
                      <a:cubicBezTo>
                        <a:pt x="1568" y="15628"/>
                        <a:pt x="2650" y="10569"/>
                        <a:pt x="4074" y="6565"/>
                      </a:cubicBezTo>
                      <a:cubicBezTo>
                        <a:pt x="4811" y="4493"/>
                        <a:pt x="4824" y="2831"/>
                        <a:pt x="4116" y="1625"/>
                      </a:cubicBezTo>
                      <a:cubicBezTo>
                        <a:pt x="3319" y="269"/>
                        <a:pt x="1908" y="17"/>
                        <a:pt x="1848" y="7"/>
                      </a:cubicBezTo>
                      <a:lnTo>
                        <a:pt x="1812" y="0"/>
                      </a:ln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229;p95">
                  <a:extLst>
                    <a:ext uri="{FF2B5EF4-FFF2-40B4-BE49-F238E27FC236}">
                      <a16:creationId xmlns:a16="http://schemas.microsoft.com/office/drawing/2014/main" id="{92D8DF3A-15D6-099C-3785-61F564F6AAA2}"/>
                    </a:ext>
                  </a:extLst>
                </p:cNvPr>
                <p:cNvSpPr/>
                <p:nvPr/>
              </p:nvSpPr>
              <p:spPr>
                <a:xfrm>
                  <a:off x="2534025" y="1885125"/>
                  <a:ext cx="63400" cy="3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15188" extrusionOk="0">
                      <a:moveTo>
                        <a:pt x="774" y="1"/>
                      </a:moveTo>
                      <a:lnTo>
                        <a:pt x="385" y="135"/>
                      </a:lnTo>
                      <a:cubicBezTo>
                        <a:pt x="402" y="185"/>
                        <a:pt x="2105" y="5306"/>
                        <a:pt x="0" y="15100"/>
                      </a:cubicBezTo>
                      <a:lnTo>
                        <a:pt x="402" y="15187"/>
                      </a:lnTo>
                      <a:cubicBezTo>
                        <a:pt x="2535" y="5266"/>
                        <a:pt x="847" y="211"/>
                        <a:pt x="774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230;p95">
                  <a:extLst>
                    <a:ext uri="{FF2B5EF4-FFF2-40B4-BE49-F238E27FC236}">
                      <a16:creationId xmlns:a16="http://schemas.microsoft.com/office/drawing/2014/main" id="{4DA07AC8-9DC4-5D6E-B7BC-3D2F0763C2DD}"/>
                    </a:ext>
                  </a:extLst>
                </p:cNvPr>
                <p:cNvSpPr/>
                <p:nvPr/>
              </p:nvSpPr>
              <p:spPr>
                <a:xfrm>
                  <a:off x="1987650" y="1794625"/>
                  <a:ext cx="385175" cy="3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7" h="13610" extrusionOk="0">
                      <a:moveTo>
                        <a:pt x="7252" y="0"/>
                      </a:moveTo>
                      <a:cubicBezTo>
                        <a:pt x="5601" y="0"/>
                        <a:pt x="3129" y="1209"/>
                        <a:pt x="2067" y="3607"/>
                      </a:cubicBezTo>
                      <a:cubicBezTo>
                        <a:pt x="622" y="6872"/>
                        <a:pt x="1" y="13609"/>
                        <a:pt x="1" y="13609"/>
                      </a:cubicBezTo>
                      <a:cubicBezTo>
                        <a:pt x="1" y="13609"/>
                        <a:pt x="4590" y="11651"/>
                        <a:pt x="7604" y="11505"/>
                      </a:cubicBezTo>
                      <a:cubicBezTo>
                        <a:pt x="10618" y="11360"/>
                        <a:pt x="15406" y="8956"/>
                        <a:pt x="13740" y="6280"/>
                      </a:cubicBezTo>
                      <a:cubicBezTo>
                        <a:pt x="12845" y="4843"/>
                        <a:pt x="11521" y="4510"/>
                        <a:pt x="10486" y="4510"/>
                      </a:cubicBezTo>
                      <a:cubicBezTo>
                        <a:pt x="9592" y="4510"/>
                        <a:pt x="8914" y="4759"/>
                        <a:pt x="8914" y="4759"/>
                      </a:cubicBezTo>
                      <a:cubicBezTo>
                        <a:pt x="8914" y="4759"/>
                        <a:pt x="9657" y="1668"/>
                        <a:pt x="8614" y="475"/>
                      </a:cubicBezTo>
                      <a:cubicBezTo>
                        <a:pt x="8338" y="158"/>
                        <a:pt x="7848" y="0"/>
                        <a:pt x="72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231;p95">
                  <a:extLst>
                    <a:ext uri="{FF2B5EF4-FFF2-40B4-BE49-F238E27FC236}">
                      <a16:creationId xmlns:a16="http://schemas.microsoft.com/office/drawing/2014/main" id="{20614104-0DBE-7B90-4A44-9077B15849AD}"/>
                    </a:ext>
                  </a:extLst>
                </p:cNvPr>
                <p:cNvSpPr/>
                <p:nvPr/>
              </p:nvSpPr>
              <p:spPr>
                <a:xfrm>
                  <a:off x="1981550" y="1814475"/>
                  <a:ext cx="326200" cy="3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8" h="13170" extrusionOk="0">
                      <a:moveTo>
                        <a:pt x="7029" y="323"/>
                      </a:moveTo>
                      <a:cubicBezTo>
                        <a:pt x="7526" y="323"/>
                        <a:pt x="7949" y="491"/>
                        <a:pt x="8222" y="802"/>
                      </a:cubicBezTo>
                      <a:cubicBezTo>
                        <a:pt x="9205" y="1927"/>
                        <a:pt x="9000" y="3926"/>
                        <a:pt x="8997" y="3946"/>
                      </a:cubicBezTo>
                      <a:lnTo>
                        <a:pt x="8978" y="4126"/>
                      </a:lnTo>
                      <a:lnTo>
                        <a:pt x="9159" y="4126"/>
                      </a:lnTo>
                      <a:cubicBezTo>
                        <a:pt x="9202" y="4126"/>
                        <a:pt x="12015" y="4144"/>
                        <a:pt x="12395" y="6010"/>
                      </a:cubicBezTo>
                      <a:cubicBezTo>
                        <a:pt x="12690" y="7452"/>
                        <a:pt x="10949" y="8655"/>
                        <a:pt x="7223" y="9587"/>
                      </a:cubicBezTo>
                      <a:cubicBezTo>
                        <a:pt x="4117" y="10363"/>
                        <a:pt x="1405" y="11911"/>
                        <a:pt x="486" y="12472"/>
                      </a:cubicBezTo>
                      <a:cubicBezTo>
                        <a:pt x="800" y="11099"/>
                        <a:pt x="1938" y="6322"/>
                        <a:pt x="3153" y="3577"/>
                      </a:cubicBezTo>
                      <a:cubicBezTo>
                        <a:pt x="4096" y="1449"/>
                        <a:pt x="5586" y="515"/>
                        <a:pt x="6668" y="351"/>
                      </a:cubicBezTo>
                      <a:cubicBezTo>
                        <a:pt x="6791" y="332"/>
                        <a:pt x="6913" y="323"/>
                        <a:pt x="7029" y="323"/>
                      </a:cubicBezTo>
                      <a:close/>
                      <a:moveTo>
                        <a:pt x="7030" y="0"/>
                      </a:moveTo>
                      <a:cubicBezTo>
                        <a:pt x="6897" y="0"/>
                        <a:pt x="6759" y="11"/>
                        <a:pt x="6619" y="33"/>
                      </a:cubicBezTo>
                      <a:cubicBezTo>
                        <a:pt x="5453" y="209"/>
                        <a:pt x="3853" y="1198"/>
                        <a:pt x="2856" y="3447"/>
                      </a:cubicBezTo>
                      <a:cubicBezTo>
                        <a:pt x="1420" y="6690"/>
                        <a:pt x="98" y="12720"/>
                        <a:pt x="86" y="12780"/>
                      </a:cubicBezTo>
                      <a:lnTo>
                        <a:pt x="1" y="13170"/>
                      </a:lnTo>
                      <a:lnTo>
                        <a:pt x="1" y="13170"/>
                      </a:lnTo>
                      <a:lnTo>
                        <a:pt x="333" y="12951"/>
                      </a:lnTo>
                      <a:cubicBezTo>
                        <a:pt x="364" y="12929"/>
                        <a:pt x="3542" y="10842"/>
                        <a:pt x="7302" y="9902"/>
                      </a:cubicBezTo>
                      <a:cubicBezTo>
                        <a:pt x="11228" y="8921"/>
                        <a:pt x="13048" y="7589"/>
                        <a:pt x="12712" y="5945"/>
                      </a:cubicBezTo>
                      <a:cubicBezTo>
                        <a:pt x="12331" y="4085"/>
                        <a:pt x="10000" y="3841"/>
                        <a:pt x="9332" y="3808"/>
                      </a:cubicBezTo>
                      <a:cubicBezTo>
                        <a:pt x="9364" y="3270"/>
                        <a:pt x="9374" y="1632"/>
                        <a:pt x="8466" y="591"/>
                      </a:cubicBezTo>
                      <a:cubicBezTo>
                        <a:pt x="8130" y="207"/>
                        <a:pt x="7620" y="0"/>
                        <a:pt x="7030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4232;p95">
                  <a:extLst>
                    <a:ext uri="{FF2B5EF4-FFF2-40B4-BE49-F238E27FC236}">
                      <a16:creationId xmlns:a16="http://schemas.microsoft.com/office/drawing/2014/main" id="{24C01847-384D-2AC7-9879-FA08840E2730}"/>
                    </a:ext>
                  </a:extLst>
                </p:cNvPr>
                <p:cNvSpPr/>
                <p:nvPr/>
              </p:nvSpPr>
              <p:spPr>
                <a:xfrm>
                  <a:off x="1974375" y="1841650"/>
                  <a:ext cx="302675" cy="3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7" h="12499" extrusionOk="0">
                      <a:moveTo>
                        <a:pt x="7397" y="324"/>
                      </a:moveTo>
                      <a:cubicBezTo>
                        <a:pt x="7766" y="324"/>
                        <a:pt x="8110" y="482"/>
                        <a:pt x="8423" y="796"/>
                      </a:cubicBezTo>
                      <a:cubicBezTo>
                        <a:pt x="9237" y="1609"/>
                        <a:pt x="9282" y="2867"/>
                        <a:pt x="9282" y="2880"/>
                      </a:cubicBezTo>
                      <a:lnTo>
                        <a:pt x="9286" y="2998"/>
                      </a:lnTo>
                      <a:lnTo>
                        <a:pt x="9399" y="3031"/>
                      </a:lnTo>
                      <a:cubicBezTo>
                        <a:pt x="9417" y="3037"/>
                        <a:pt x="11282" y="3602"/>
                        <a:pt x="11501" y="4851"/>
                      </a:cubicBezTo>
                      <a:cubicBezTo>
                        <a:pt x="11727" y="6139"/>
                        <a:pt x="10908" y="6413"/>
                        <a:pt x="8872" y="6963"/>
                      </a:cubicBezTo>
                      <a:cubicBezTo>
                        <a:pt x="8374" y="7097"/>
                        <a:pt x="7811" y="7249"/>
                        <a:pt x="7207" y="7440"/>
                      </a:cubicBezTo>
                      <a:cubicBezTo>
                        <a:pt x="4367" y="8342"/>
                        <a:pt x="2054" y="10152"/>
                        <a:pt x="1011" y="11063"/>
                      </a:cubicBezTo>
                      <a:cubicBezTo>
                        <a:pt x="1705" y="9543"/>
                        <a:pt x="3327" y="5980"/>
                        <a:pt x="4430" y="3488"/>
                      </a:cubicBezTo>
                      <a:cubicBezTo>
                        <a:pt x="5250" y="1636"/>
                        <a:pt x="6216" y="520"/>
                        <a:pt x="7146" y="347"/>
                      </a:cubicBezTo>
                      <a:cubicBezTo>
                        <a:pt x="7231" y="331"/>
                        <a:pt x="7315" y="324"/>
                        <a:pt x="7397" y="324"/>
                      </a:cubicBezTo>
                      <a:close/>
                      <a:moveTo>
                        <a:pt x="7394" y="1"/>
                      </a:moveTo>
                      <a:cubicBezTo>
                        <a:pt x="7293" y="1"/>
                        <a:pt x="7191" y="10"/>
                        <a:pt x="7088" y="29"/>
                      </a:cubicBezTo>
                      <a:cubicBezTo>
                        <a:pt x="6351" y="166"/>
                        <a:pt x="5243" y="854"/>
                        <a:pt x="4135" y="3356"/>
                      </a:cubicBezTo>
                      <a:cubicBezTo>
                        <a:pt x="2706" y="6584"/>
                        <a:pt x="406" y="11610"/>
                        <a:pt x="384" y="11660"/>
                      </a:cubicBezTo>
                      <a:lnTo>
                        <a:pt x="1" y="12498"/>
                      </a:lnTo>
                      <a:lnTo>
                        <a:pt x="646" y="11841"/>
                      </a:lnTo>
                      <a:cubicBezTo>
                        <a:pt x="674" y="11812"/>
                        <a:pt x="3512" y="8952"/>
                        <a:pt x="7305" y="7749"/>
                      </a:cubicBezTo>
                      <a:cubicBezTo>
                        <a:pt x="7903" y="7559"/>
                        <a:pt x="8463" y="7409"/>
                        <a:pt x="8956" y="7275"/>
                      </a:cubicBezTo>
                      <a:cubicBezTo>
                        <a:pt x="10854" y="6763"/>
                        <a:pt x="12107" y="6425"/>
                        <a:pt x="11820" y="4796"/>
                      </a:cubicBezTo>
                      <a:cubicBezTo>
                        <a:pt x="11597" y="3526"/>
                        <a:pt x="10034" y="2905"/>
                        <a:pt x="9599" y="2757"/>
                      </a:cubicBezTo>
                      <a:cubicBezTo>
                        <a:pt x="9570" y="2405"/>
                        <a:pt x="9417" y="1332"/>
                        <a:pt x="8653" y="567"/>
                      </a:cubicBezTo>
                      <a:cubicBezTo>
                        <a:pt x="8279" y="193"/>
                        <a:pt x="7849" y="1"/>
                        <a:pt x="7394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4233;p95">
                  <a:extLst>
                    <a:ext uri="{FF2B5EF4-FFF2-40B4-BE49-F238E27FC236}">
                      <a16:creationId xmlns:a16="http://schemas.microsoft.com/office/drawing/2014/main" id="{6ECEFA47-BAAA-5D78-45F6-3ADEA42A9392}"/>
                    </a:ext>
                  </a:extLst>
                </p:cNvPr>
                <p:cNvSpPr/>
                <p:nvPr/>
              </p:nvSpPr>
              <p:spPr>
                <a:xfrm>
                  <a:off x="1984325" y="1897675"/>
                  <a:ext cx="237275" cy="2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1" h="9581" extrusionOk="0">
                      <a:moveTo>
                        <a:pt x="7553" y="326"/>
                      </a:moveTo>
                      <a:cubicBezTo>
                        <a:pt x="8271" y="326"/>
                        <a:pt x="8806" y="664"/>
                        <a:pt x="8925" y="745"/>
                      </a:cubicBezTo>
                      <a:cubicBezTo>
                        <a:pt x="8972" y="838"/>
                        <a:pt x="9118" y="1177"/>
                        <a:pt x="8973" y="1652"/>
                      </a:cubicBezTo>
                      <a:cubicBezTo>
                        <a:pt x="8813" y="2173"/>
                        <a:pt x="8255" y="2961"/>
                        <a:pt x="6511" y="3745"/>
                      </a:cubicBezTo>
                      <a:cubicBezTo>
                        <a:pt x="4682" y="4567"/>
                        <a:pt x="3082" y="5940"/>
                        <a:pt x="1925" y="7127"/>
                      </a:cubicBezTo>
                      <a:cubicBezTo>
                        <a:pt x="2733" y="5885"/>
                        <a:pt x="3693" y="4333"/>
                        <a:pt x="4461" y="2870"/>
                      </a:cubicBezTo>
                      <a:cubicBezTo>
                        <a:pt x="5216" y="1432"/>
                        <a:pt x="6092" y="593"/>
                        <a:pt x="7066" y="379"/>
                      </a:cubicBezTo>
                      <a:cubicBezTo>
                        <a:pt x="7235" y="342"/>
                        <a:pt x="7398" y="326"/>
                        <a:pt x="7553" y="326"/>
                      </a:cubicBezTo>
                      <a:close/>
                      <a:moveTo>
                        <a:pt x="7562" y="1"/>
                      </a:moveTo>
                      <a:cubicBezTo>
                        <a:pt x="7385" y="1"/>
                        <a:pt x="7198" y="19"/>
                        <a:pt x="7003" y="62"/>
                      </a:cubicBezTo>
                      <a:cubicBezTo>
                        <a:pt x="5928" y="294"/>
                        <a:pt x="4978" y="1189"/>
                        <a:pt x="4174" y="2719"/>
                      </a:cubicBezTo>
                      <a:cubicBezTo>
                        <a:pt x="2625" y="5675"/>
                        <a:pt x="283" y="8995"/>
                        <a:pt x="24" y="9359"/>
                      </a:cubicBezTo>
                      <a:cubicBezTo>
                        <a:pt x="8" y="9380"/>
                        <a:pt x="1" y="9391"/>
                        <a:pt x="0" y="9393"/>
                      </a:cubicBezTo>
                      <a:lnTo>
                        <a:pt x="264" y="9581"/>
                      </a:lnTo>
                      <a:cubicBezTo>
                        <a:pt x="265" y="9580"/>
                        <a:pt x="274" y="9566"/>
                        <a:pt x="289" y="9542"/>
                      </a:cubicBezTo>
                      <a:cubicBezTo>
                        <a:pt x="570" y="9152"/>
                        <a:pt x="3196" y="5588"/>
                        <a:pt x="6643" y="4039"/>
                      </a:cubicBezTo>
                      <a:cubicBezTo>
                        <a:pt x="8139" y="3365"/>
                        <a:pt x="9028" y="2591"/>
                        <a:pt x="9284" y="1734"/>
                      </a:cubicBezTo>
                      <a:cubicBezTo>
                        <a:pt x="9490" y="1044"/>
                        <a:pt x="9195" y="569"/>
                        <a:pt x="9182" y="549"/>
                      </a:cubicBezTo>
                      <a:lnTo>
                        <a:pt x="9145" y="508"/>
                      </a:lnTo>
                      <a:cubicBezTo>
                        <a:pt x="9114" y="483"/>
                        <a:pt x="8477" y="1"/>
                        <a:pt x="7562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4234;p95">
                  <a:extLst>
                    <a:ext uri="{FF2B5EF4-FFF2-40B4-BE49-F238E27FC236}">
                      <a16:creationId xmlns:a16="http://schemas.microsoft.com/office/drawing/2014/main" id="{3DA7D08D-F3C5-FD49-3377-681CF26CDEA1}"/>
                    </a:ext>
                  </a:extLst>
                </p:cNvPr>
                <p:cNvSpPr/>
                <p:nvPr/>
              </p:nvSpPr>
              <p:spPr>
                <a:xfrm>
                  <a:off x="1994725" y="1909875"/>
                  <a:ext cx="217375" cy="2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5" h="8495" extrusionOk="0">
                      <a:moveTo>
                        <a:pt x="8565" y="0"/>
                      </a:moveTo>
                      <a:cubicBezTo>
                        <a:pt x="8405" y="71"/>
                        <a:pt x="4588" y="1790"/>
                        <a:pt x="0" y="8309"/>
                      </a:cubicBezTo>
                      <a:lnTo>
                        <a:pt x="266" y="8495"/>
                      </a:lnTo>
                      <a:cubicBezTo>
                        <a:pt x="4794" y="2059"/>
                        <a:pt x="8657" y="314"/>
                        <a:pt x="8694" y="296"/>
                      </a:cubicBezTo>
                      <a:lnTo>
                        <a:pt x="8565" y="0"/>
                      </a:ln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4235;p95">
                <a:extLst>
                  <a:ext uri="{FF2B5EF4-FFF2-40B4-BE49-F238E27FC236}">
                    <a16:creationId xmlns:a16="http://schemas.microsoft.com/office/drawing/2014/main" id="{E297FA68-E4BC-4E5E-4C83-F9A85FA6990A}"/>
                  </a:ext>
                </a:extLst>
              </p:cNvPr>
              <p:cNvGrpSpPr/>
              <p:nvPr/>
            </p:nvGrpSpPr>
            <p:grpSpPr>
              <a:xfrm flipH="1">
                <a:off x="3530238" y="1391995"/>
                <a:ext cx="213014" cy="185305"/>
                <a:chOff x="3982380" y="3503722"/>
                <a:chExt cx="201890" cy="175611"/>
              </a:xfrm>
            </p:grpSpPr>
            <p:sp>
              <p:nvSpPr>
                <p:cNvPr id="11" name="Google Shape;4236;p95">
                  <a:extLst>
                    <a:ext uri="{FF2B5EF4-FFF2-40B4-BE49-F238E27FC236}">
                      <a16:creationId xmlns:a16="http://schemas.microsoft.com/office/drawing/2014/main" id="{5B5DB0E5-6353-7370-7921-90ED0B6A6ADC}"/>
                    </a:ext>
                  </a:extLst>
                </p:cNvPr>
                <p:cNvSpPr/>
                <p:nvPr/>
              </p:nvSpPr>
              <p:spPr>
                <a:xfrm>
                  <a:off x="3982380" y="3608060"/>
                  <a:ext cx="61761" cy="39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117" extrusionOk="0">
                      <a:moveTo>
                        <a:pt x="1730" y="698"/>
                      </a:moveTo>
                      <a:cubicBezTo>
                        <a:pt x="1730" y="475"/>
                        <a:pt x="1423" y="224"/>
                        <a:pt x="977" y="113"/>
                      </a:cubicBezTo>
                      <a:cubicBezTo>
                        <a:pt x="474" y="1"/>
                        <a:pt x="56" y="113"/>
                        <a:pt x="0" y="364"/>
                      </a:cubicBezTo>
                      <a:lnTo>
                        <a:pt x="0" y="419"/>
                      </a:lnTo>
                      <a:cubicBezTo>
                        <a:pt x="0" y="671"/>
                        <a:pt x="307" y="922"/>
                        <a:pt x="753" y="1033"/>
                      </a:cubicBezTo>
                      <a:cubicBezTo>
                        <a:pt x="1256" y="1117"/>
                        <a:pt x="1674" y="1033"/>
                        <a:pt x="1730" y="7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237;p95">
                  <a:extLst>
                    <a:ext uri="{FF2B5EF4-FFF2-40B4-BE49-F238E27FC236}">
                      <a16:creationId xmlns:a16="http://schemas.microsoft.com/office/drawing/2014/main" id="{DA31F174-F0D0-E3EB-6D2C-CA6CD334DFA6}"/>
                    </a:ext>
                  </a:extLst>
                </p:cNvPr>
                <p:cNvSpPr/>
                <p:nvPr/>
              </p:nvSpPr>
              <p:spPr>
                <a:xfrm rot="-1141497">
                  <a:off x="4117824" y="3611058"/>
                  <a:ext cx="61797" cy="3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" h="1089" extrusionOk="0">
                      <a:moveTo>
                        <a:pt x="1730" y="419"/>
                      </a:moveTo>
                      <a:lnTo>
                        <a:pt x="1730" y="391"/>
                      </a:lnTo>
                      <a:cubicBezTo>
                        <a:pt x="1702" y="140"/>
                        <a:pt x="1256" y="1"/>
                        <a:pt x="809" y="56"/>
                      </a:cubicBezTo>
                      <a:cubicBezTo>
                        <a:pt x="335" y="140"/>
                        <a:pt x="0" y="419"/>
                        <a:pt x="0" y="670"/>
                      </a:cubicBezTo>
                      <a:lnTo>
                        <a:pt x="0" y="698"/>
                      </a:lnTo>
                      <a:cubicBezTo>
                        <a:pt x="28" y="949"/>
                        <a:pt x="475" y="1089"/>
                        <a:pt x="977" y="1005"/>
                      </a:cubicBezTo>
                      <a:cubicBezTo>
                        <a:pt x="1395" y="949"/>
                        <a:pt x="1730" y="670"/>
                        <a:pt x="1730" y="4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238;p95">
                  <a:extLst>
                    <a:ext uri="{FF2B5EF4-FFF2-40B4-BE49-F238E27FC236}">
                      <a16:creationId xmlns:a16="http://schemas.microsoft.com/office/drawing/2014/main" id="{7C0AE8A1-51A9-FB53-446E-B706810154B4}"/>
                    </a:ext>
                  </a:extLst>
                </p:cNvPr>
                <p:cNvSpPr/>
                <p:nvPr/>
              </p:nvSpPr>
              <p:spPr>
                <a:xfrm>
                  <a:off x="3995303" y="3503722"/>
                  <a:ext cx="43875" cy="3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61" extrusionOk="0">
                      <a:moveTo>
                        <a:pt x="1228" y="307"/>
                      </a:moveTo>
                      <a:cubicBezTo>
                        <a:pt x="1228" y="279"/>
                        <a:pt x="1228" y="251"/>
                        <a:pt x="1200" y="223"/>
                      </a:cubicBezTo>
                      <a:cubicBezTo>
                        <a:pt x="1089" y="84"/>
                        <a:pt x="894" y="0"/>
                        <a:pt x="363" y="363"/>
                      </a:cubicBezTo>
                      <a:cubicBezTo>
                        <a:pt x="85" y="530"/>
                        <a:pt x="1" y="670"/>
                        <a:pt x="1" y="725"/>
                      </a:cubicBezTo>
                      <a:cubicBezTo>
                        <a:pt x="1" y="837"/>
                        <a:pt x="85" y="921"/>
                        <a:pt x="85" y="921"/>
                      </a:cubicBezTo>
                      <a:cubicBezTo>
                        <a:pt x="252" y="1060"/>
                        <a:pt x="503" y="949"/>
                        <a:pt x="838" y="725"/>
                      </a:cubicBezTo>
                      <a:cubicBezTo>
                        <a:pt x="1089" y="586"/>
                        <a:pt x="1228" y="419"/>
                        <a:pt x="1228" y="3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4239;p95">
                  <a:extLst>
                    <a:ext uri="{FF2B5EF4-FFF2-40B4-BE49-F238E27FC236}">
                      <a16:creationId xmlns:a16="http://schemas.microsoft.com/office/drawing/2014/main" id="{6E08D905-6D4D-C546-1B69-2D2FC969544F}"/>
                    </a:ext>
                  </a:extLst>
                </p:cNvPr>
                <p:cNvSpPr/>
                <p:nvPr/>
              </p:nvSpPr>
              <p:spPr>
                <a:xfrm>
                  <a:off x="4129784" y="3512682"/>
                  <a:ext cx="42840" cy="3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1089" extrusionOk="0">
                      <a:moveTo>
                        <a:pt x="1200" y="837"/>
                      </a:moveTo>
                      <a:cubicBezTo>
                        <a:pt x="1200" y="726"/>
                        <a:pt x="1116" y="586"/>
                        <a:pt x="893" y="391"/>
                      </a:cubicBezTo>
                      <a:cubicBezTo>
                        <a:pt x="363" y="0"/>
                        <a:pt x="140" y="28"/>
                        <a:pt x="56" y="168"/>
                      </a:cubicBezTo>
                      <a:cubicBezTo>
                        <a:pt x="0" y="195"/>
                        <a:pt x="0" y="251"/>
                        <a:pt x="0" y="279"/>
                      </a:cubicBezTo>
                      <a:cubicBezTo>
                        <a:pt x="0" y="419"/>
                        <a:pt x="112" y="586"/>
                        <a:pt x="363" y="726"/>
                      </a:cubicBezTo>
                      <a:cubicBezTo>
                        <a:pt x="698" y="977"/>
                        <a:pt x="977" y="1088"/>
                        <a:pt x="1116" y="977"/>
                      </a:cubicBezTo>
                      <a:cubicBezTo>
                        <a:pt x="1116" y="977"/>
                        <a:pt x="1200" y="949"/>
                        <a:pt x="1200" y="8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4240;p95">
                  <a:extLst>
                    <a:ext uri="{FF2B5EF4-FFF2-40B4-BE49-F238E27FC236}">
                      <a16:creationId xmlns:a16="http://schemas.microsoft.com/office/drawing/2014/main" id="{97D9E74E-A66E-F97C-EF48-A5AD161F9B9D}"/>
                    </a:ext>
                  </a:extLst>
                </p:cNvPr>
                <p:cNvSpPr/>
                <p:nvPr/>
              </p:nvSpPr>
              <p:spPr>
                <a:xfrm>
                  <a:off x="4024184" y="3557485"/>
                  <a:ext cx="19956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671" extrusionOk="0">
                      <a:moveTo>
                        <a:pt x="559" y="308"/>
                      </a:moveTo>
                      <a:cubicBezTo>
                        <a:pt x="559" y="140"/>
                        <a:pt x="447" y="1"/>
                        <a:pt x="280" y="1"/>
                      </a:cubicBezTo>
                      <a:cubicBezTo>
                        <a:pt x="140" y="1"/>
                        <a:pt x="1" y="140"/>
                        <a:pt x="1" y="308"/>
                      </a:cubicBezTo>
                      <a:lnTo>
                        <a:pt x="1" y="308"/>
                      </a:lnTo>
                      <a:cubicBezTo>
                        <a:pt x="1" y="475"/>
                        <a:pt x="112" y="614"/>
                        <a:pt x="280" y="614"/>
                      </a:cubicBezTo>
                      <a:cubicBezTo>
                        <a:pt x="419" y="670"/>
                        <a:pt x="559" y="531"/>
                        <a:pt x="559" y="308"/>
                      </a:cubicBezTo>
                      <a:cubicBezTo>
                        <a:pt x="559" y="335"/>
                        <a:pt x="559" y="335"/>
                        <a:pt x="559" y="3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241;p95">
                  <a:extLst>
                    <a:ext uri="{FF2B5EF4-FFF2-40B4-BE49-F238E27FC236}">
                      <a16:creationId xmlns:a16="http://schemas.microsoft.com/office/drawing/2014/main" id="{31272D66-6470-3E1D-C87A-40A56FE4C17E}"/>
                    </a:ext>
                  </a:extLst>
                </p:cNvPr>
                <p:cNvSpPr/>
                <p:nvPr/>
              </p:nvSpPr>
              <p:spPr>
                <a:xfrm>
                  <a:off x="4126785" y="3559485"/>
                  <a:ext cx="19956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671" extrusionOk="0">
                      <a:moveTo>
                        <a:pt x="558" y="335"/>
                      </a:moveTo>
                      <a:cubicBezTo>
                        <a:pt x="558" y="140"/>
                        <a:pt x="447" y="0"/>
                        <a:pt x="279" y="0"/>
                      </a:cubicBezTo>
                      <a:cubicBezTo>
                        <a:pt x="140" y="0"/>
                        <a:pt x="0" y="140"/>
                        <a:pt x="0" y="335"/>
                      </a:cubicBezTo>
                      <a:lnTo>
                        <a:pt x="0" y="335"/>
                      </a:lnTo>
                      <a:cubicBezTo>
                        <a:pt x="0" y="503"/>
                        <a:pt x="84" y="642"/>
                        <a:pt x="279" y="642"/>
                      </a:cubicBezTo>
                      <a:cubicBezTo>
                        <a:pt x="447" y="670"/>
                        <a:pt x="558" y="503"/>
                        <a:pt x="558" y="3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242;p95">
                  <a:extLst>
                    <a:ext uri="{FF2B5EF4-FFF2-40B4-BE49-F238E27FC236}">
                      <a16:creationId xmlns:a16="http://schemas.microsoft.com/office/drawing/2014/main" id="{0F7E1CCF-A1CC-898B-A3E5-A8C6F2E1333A}"/>
                    </a:ext>
                  </a:extLst>
                </p:cNvPr>
                <p:cNvSpPr/>
                <p:nvPr/>
              </p:nvSpPr>
              <p:spPr>
                <a:xfrm rot="132924">
                  <a:off x="4078073" y="3520643"/>
                  <a:ext cx="37877" cy="9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2735" extrusionOk="0">
                      <a:moveTo>
                        <a:pt x="1061" y="2176"/>
                      </a:moveTo>
                      <a:cubicBezTo>
                        <a:pt x="1061" y="2037"/>
                        <a:pt x="1005" y="1953"/>
                        <a:pt x="949" y="1870"/>
                      </a:cubicBezTo>
                      <a:cubicBezTo>
                        <a:pt x="866" y="1814"/>
                        <a:pt x="782" y="1814"/>
                        <a:pt x="643" y="1870"/>
                      </a:cubicBezTo>
                      <a:lnTo>
                        <a:pt x="643" y="1870"/>
                      </a:lnTo>
                      <a:cubicBezTo>
                        <a:pt x="391" y="2009"/>
                        <a:pt x="252" y="2009"/>
                        <a:pt x="140" y="1897"/>
                      </a:cubicBezTo>
                      <a:cubicBezTo>
                        <a:pt x="85" y="1842"/>
                        <a:pt x="85" y="1395"/>
                        <a:pt x="85" y="977"/>
                      </a:cubicBezTo>
                      <a:cubicBezTo>
                        <a:pt x="85" y="614"/>
                        <a:pt x="85" y="224"/>
                        <a:pt x="112" y="28"/>
                      </a:cubicBezTo>
                      <a:lnTo>
                        <a:pt x="112" y="28"/>
                      </a:lnTo>
                      <a:cubicBezTo>
                        <a:pt x="112" y="28"/>
                        <a:pt x="112" y="0"/>
                        <a:pt x="85" y="0"/>
                      </a:cubicBezTo>
                      <a:cubicBezTo>
                        <a:pt x="85" y="0"/>
                        <a:pt x="29" y="0"/>
                        <a:pt x="29" y="28"/>
                      </a:cubicBezTo>
                      <a:cubicBezTo>
                        <a:pt x="29" y="140"/>
                        <a:pt x="1" y="558"/>
                        <a:pt x="1" y="977"/>
                      </a:cubicBezTo>
                      <a:cubicBezTo>
                        <a:pt x="1" y="1395"/>
                        <a:pt x="1" y="1842"/>
                        <a:pt x="85" y="1953"/>
                      </a:cubicBezTo>
                      <a:cubicBezTo>
                        <a:pt x="140" y="2037"/>
                        <a:pt x="280" y="2121"/>
                        <a:pt x="643" y="1953"/>
                      </a:cubicBezTo>
                      <a:lnTo>
                        <a:pt x="643" y="1953"/>
                      </a:lnTo>
                      <a:cubicBezTo>
                        <a:pt x="726" y="1897"/>
                        <a:pt x="810" y="1897"/>
                        <a:pt x="866" y="1953"/>
                      </a:cubicBezTo>
                      <a:cubicBezTo>
                        <a:pt x="949" y="2009"/>
                        <a:pt x="977" y="2121"/>
                        <a:pt x="977" y="2232"/>
                      </a:cubicBezTo>
                      <a:cubicBezTo>
                        <a:pt x="977" y="2288"/>
                        <a:pt x="977" y="2372"/>
                        <a:pt x="949" y="2400"/>
                      </a:cubicBezTo>
                      <a:cubicBezTo>
                        <a:pt x="838" y="2595"/>
                        <a:pt x="643" y="2707"/>
                        <a:pt x="643" y="2707"/>
                      </a:cubicBezTo>
                      <a:lnTo>
                        <a:pt x="643" y="2734"/>
                      </a:lnTo>
                      <a:lnTo>
                        <a:pt x="643" y="2734"/>
                      </a:lnTo>
                      <a:lnTo>
                        <a:pt x="670" y="2734"/>
                      </a:lnTo>
                      <a:lnTo>
                        <a:pt x="670" y="2734"/>
                      </a:lnTo>
                      <a:cubicBezTo>
                        <a:pt x="670" y="2734"/>
                        <a:pt x="921" y="2651"/>
                        <a:pt x="1005" y="2428"/>
                      </a:cubicBezTo>
                      <a:cubicBezTo>
                        <a:pt x="1061" y="2316"/>
                        <a:pt x="1061" y="2260"/>
                        <a:pt x="1061" y="21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243;p95">
                  <a:extLst>
                    <a:ext uri="{FF2B5EF4-FFF2-40B4-BE49-F238E27FC236}">
                      <a16:creationId xmlns:a16="http://schemas.microsoft.com/office/drawing/2014/main" id="{107A79F9-BB90-8DCB-F984-E063099E16F1}"/>
                    </a:ext>
                  </a:extLst>
                </p:cNvPr>
                <p:cNvSpPr/>
                <p:nvPr/>
              </p:nvSpPr>
              <p:spPr>
                <a:xfrm>
                  <a:off x="4068545" y="3665374"/>
                  <a:ext cx="24919" cy="13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391" extrusionOk="0">
                      <a:moveTo>
                        <a:pt x="698" y="251"/>
                      </a:moveTo>
                      <a:lnTo>
                        <a:pt x="698" y="251"/>
                      </a:lnTo>
                      <a:cubicBezTo>
                        <a:pt x="698" y="195"/>
                        <a:pt x="642" y="195"/>
                        <a:pt x="642" y="195"/>
                      </a:cubicBezTo>
                      <a:cubicBezTo>
                        <a:pt x="642" y="195"/>
                        <a:pt x="279" y="391"/>
                        <a:pt x="28" y="28"/>
                      </a:cubicBezTo>
                      <a:cubicBezTo>
                        <a:pt x="28" y="28"/>
                        <a:pt x="0" y="0"/>
                        <a:pt x="0" y="28"/>
                      </a:cubicBezTo>
                      <a:lnTo>
                        <a:pt x="0" y="84"/>
                      </a:lnTo>
                      <a:lnTo>
                        <a:pt x="0" y="112"/>
                      </a:lnTo>
                      <a:cubicBezTo>
                        <a:pt x="140" y="307"/>
                        <a:pt x="307" y="363"/>
                        <a:pt x="447" y="363"/>
                      </a:cubicBezTo>
                      <a:cubicBezTo>
                        <a:pt x="558" y="363"/>
                        <a:pt x="698" y="279"/>
                        <a:pt x="698" y="251"/>
                      </a:cubicBezTo>
                      <a:cubicBezTo>
                        <a:pt x="698" y="279"/>
                        <a:pt x="698" y="279"/>
                        <a:pt x="698" y="2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4244;p95">
                <a:extLst>
                  <a:ext uri="{FF2B5EF4-FFF2-40B4-BE49-F238E27FC236}">
                    <a16:creationId xmlns:a16="http://schemas.microsoft.com/office/drawing/2014/main" id="{4C37A667-3F97-38BE-5D82-87FACBA6CAF3}"/>
                  </a:ext>
                </a:extLst>
              </p:cNvPr>
              <p:cNvGrpSpPr/>
              <p:nvPr/>
            </p:nvGrpSpPr>
            <p:grpSpPr>
              <a:xfrm>
                <a:off x="3780830" y="1448827"/>
                <a:ext cx="42477" cy="43450"/>
                <a:chOff x="3905661" y="3566446"/>
                <a:chExt cx="42876" cy="43875"/>
              </a:xfrm>
            </p:grpSpPr>
            <p:sp>
              <p:nvSpPr>
                <p:cNvPr id="9" name="Google Shape;4245;p95">
                  <a:extLst>
                    <a:ext uri="{FF2B5EF4-FFF2-40B4-BE49-F238E27FC236}">
                      <a16:creationId xmlns:a16="http://schemas.microsoft.com/office/drawing/2014/main" id="{0FDF270F-D452-4ECE-B3AA-1F84CD636549}"/>
                    </a:ext>
                  </a:extLst>
                </p:cNvPr>
                <p:cNvSpPr/>
                <p:nvPr/>
              </p:nvSpPr>
              <p:spPr>
                <a:xfrm>
                  <a:off x="3905661" y="3566446"/>
                  <a:ext cx="42876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229" extrusionOk="0">
                      <a:moveTo>
                        <a:pt x="1201" y="698"/>
                      </a:moveTo>
                      <a:cubicBezTo>
                        <a:pt x="1201" y="503"/>
                        <a:pt x="1117" y="308"/>
                        <a:pt x="949" y="168"/>
                      </a:cubicBezTo>
                      <a:cubicBezTo>
                        <a:pt x="782" y="29"/>
                        <a:pt x="615" y="1"/>
                        <a:pt x="475" y="29"/>
                      </a:cubicBezTo>
                      <a:cubicBezTo>
                        <a:pt x="196" y="57"/>
                        <a:pt x="1" y="308"/>
                        <a:pt x="1" y="336"/>
                      </a:cubicBezTo>
                      <a:lnTo>
                        <a:pt x="1" y="336"/>
                      </a:lnTo>
                      <a:lnTo>
                        <a:pt x="1" y="363"/>
                      </a:lnTo>
                      <a:lnTo>
                        <a:pt x="57" y="363"/>
                      </a:lnTo>
                      <a:cubicBezTo>
                        <a:pt x="57" y="363"/>
                        <a:pt x="224" y="140"/>
                        <a:pt x="503" y="84"/>
                      </a:cubicBezTo>
                      <a:cubicBezTo>
                        <a:pt x="643" y="57"/>
                        <a:pt x="810" y="140"/>
                        <a:pt x="949" y="224"/>
                      </a:cubicBezTo>
                      <a:cubicBezTo>
                        <a:pt x="1117" y="363"/>
                        <a:pt x="1173" y="531"/>
                        <a:pt x="1173" y="726"/>
                      </a:cubicBezTo>
                      <a:cubicBezTo>
                        <a:pt x="1173" y="949"/>
                        <a:pt x="1033" y="1200"/>
                        <a:pt x="1033" y="1200"/>
                      </a:cubicBezTo>
                      <a:lnTo>
                        <a:pt x="1033" y="1200"/>
                      </a:lnTo>
                      <a:lnTo>
                        <a:pt x="1033" y="1228"/>
                      </a:lnTo>
                      <a:lnTo>
                        <a:pt x="1033" y="1228"/>
                      </a:lnTo>
                      <a:lnTo>
                        <a:pt x="1061" y="1228"/>
                      </a:lnTo>
                      <a:cubicBezTo>
                        <a:pt x="1061" y="1173"/>
                        <a:pt x="1201" y="921"/>
                        <a:pt x="1201" y="6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4246;p95">
                  <a:extLst>
                    <a:ext uri="{FF2B5EF4-FFF2-40B4-BE49-F238E27FC236}">
                      <a16:creationId xmlns:a16="http://schemas.microsoft.com/office/drawing/2014/main" id="{67163D9B-67BD-2BBE-C10F-5EEA0F09CC4F}"/>
                    </a:ext>
                  </a:extLst>
                </p:cNvPr>
                <p:cNvSpPr/>
                <p:nvPr/>
              </p:nvSpPr>
              <p:spPr>
                <a:xfrm>
                  <a:off x="3919619" y="3576406"/>
                  <a:ext cx="28917" cy="1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420" extrusionOk="0">
                      <a:moveTo>
                        <a:pt x="810" y="363"/>
                      </a:moveTo>
                      <a:lnTo>
                        <a:pt x="810" y="363"/>
                      </a:lnTo>
                      <a:cubicBezTo>
                        <a:pt x="503" y="1"/>
                        <a:pt x="0" y="308"/>
                        <a:pt x="0" y="308"/>
                      </a:cubicBezTo>
                      <a:lnTo>
                        <a:pt x="0" y="336"/>
                      </a:lnTo>
                      <a:lnTo>
                        <a:pt x="0" y="336"/>
                      </a:lnTo>
                      <a:lnTo>
                        <a:pt x="28" y="336"/>
                      </a:lnTo>
                      <a:lnTo>
                        <a:pt x="28" y="336"/>
                      </a:lnTo>
                      <a:cubicBezTo>
                        <a:pt x="28" y="336"/>
                        <a:pt x="503" y="57"/>
                        <a:pt x="782" y="363"/>
                      </a:cubicBezTo>
                      <a:cubicBezTo>
                        <a:pt x="782" y="419"/>
                        <a:pt x="782" y="419"/>
                        <a:pt x="810" y="363"/>
                      </a:cubicBezTo>
                      <a:cubicBezTo>
                        <a:pt x="810" y="419"/>
                        <a:pt x="810" y="363"/>
                        <a:pt x="810" y="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07" name="Google Shape;913;p57">
            <a:extLst>
              <a:ext uri="{FF2B5EF4-FFF2-40B4-BE49-F238E27FC236}">
                <a16:creationId xmlns:a16="http://schemas.microsoft.com/office/drawing/2014/main" id="{69DD5A39-AB60-40D4-2064-10CDC903F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23" y="1062131"/>
            <a:ext cx="2562952" cy="13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GB" sz="3200">
                <a:latin typeface="Consolas" panose="020B0609020204030204" pitchFamily="49" charset="0"/>
              </a:rPr>
              <a:t>SEO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Planning</a:t>
            </a:r>
          </a:p>
        </p:txBody>
      </p:sp>
      <p:sp>
        <p:nvSpPr>
          <p:cNvPr id="908" name="Google Shape;915;p57">
            <a:extLst>
              <a:ext uri="{FF2B5EF4-FFF2-40B4-BE49-F238E27FC236}">
                <a16:creationId xmlns:a16="http://schemas.microsoft.com/office/drawing/2014/main" id="{F620BF27-794D-1334-C2FB-397785FC739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1105" y="1184559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>
                <a:latin typeface="Consolas" panose="020B0609020204030204" pitchFamily="49" charset="0"/>
              </a:rPr>
              <a:t>2</a:t>
            </a:r>
            <a:endParaRPr sz="11500" b="1">
              <a:latin typeface="Consolas" panose="020B0609020204030204" pitchFamily="49" charset="0"/>
            </a:endParaRPr>
          </a:p>
        </p:txBody>
      </p:sp>
      <p:sp>
        <p:nvSpPr>
          <p:cNvPr id="909" name="Google Shape;723;p53">
            <a:extLst>
              <a:ext uri="{FF2B5EF4-FFF2-40B4-BE49-F238E27FC236}">
                <a16:creationId xmlns:a16="http://schemas.microsoft.com/office/drawing/2014/main" id="{78FFBF49-B8BF-EB6D-B943-3E347D8A2A79}"/>
              </a:ext>
            </a:extLst>
          </p:cNvPr>
          <p:cNvSpPr txBox="1">
            <a:spLocks/>
          </p:cNvSpPr>
          <p:nvPr/>
        </p:nvSpPr>
        <p:spPr>
          <a:xfrm>
            <a:off x="500307" y="2563785"/>
            <a:ext cx="4361456" cy="129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. Keyword</a:t>
            </a:r>
          </a:p>
          <a:p>
            <a:r>
              <a:rPr lang="en-GB" sz="2000">
                <a:latin typeface="Consolas" panose="020B0609020204030204" pitchFamily="49" charset="0"/>
              </a:rPr>
              <a:t>. Content</a:t>
            </a:r>
          </a:p>
          <a:p>
            <a:r>
              <a:rPr lang="en-GB" sz="2000">
                <a:latin typeface="Consolas" panose="020B0609020204030204" pitchFamily="49" charset="0"/>
              </a:rPr>
              <a:t>. Link Building</a:t>
            </a:r>
          </a:p>
          <a:p>
            <a:r>
              <a:rPr lang="en-GB" sz="2000">
                <a:latin typeface="Consolas" panose="020B0609020204030204" pitchFamily="49" charset="0"/>
              </a:rPr>
              <a:t>. Analyze SEO Effectiveness</a:t>
            </a: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D63D7FB5-4138-99F2-AB28-D0B14E94BCD3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13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10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E03915-C71C-AAE2-6641-C9B1052EAF8E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7" name="Google Shape;315;p50">
              <a:extLst>
                <a:ext uri="{FF2B5EF4-FFF2-40B4-BE49-F238E27FC236}">
                  <a16:creationId xmlns:a16="http://schemas.microsoft.com/office/drawing/2014/main" id="{D29A8954-31D1-8E31-69C3-D753C1DD3B2E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6;p50">
              <a:extLst>
                <a:ext uri="{FF2B5EF4-FFF2-40B4-BE49-F238E27FC236}">
                  <a16:creationId xmlns:a16="http://schemas.microsoft.com/office/drawing/2014/main" id="{9C603547-7CB9-F932-F8E7-62B95A710085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Keyword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BED2F1-300C-55AC-3ED0-3376D4B73286}"/>
              </a:ext>
            </a:extLst>
          </p:cNvPr>
          <p:cNvSpPr/>
          <p:nvPr/>
        </p:nvSpPr>
        <p:spPr>
          <a:xfrm>
            <a:off x="458291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723;p53">
            <a:extLst>
              <a:ext uri="{FF2B5EF4-FFF2-40B4-BE49-F238E27FC236}">
                <a16:creationId xmlns:a16="http://schemas.microsoft.com/office/drawing/2014/main" id="{8ED76D34-A4FD-0694-0ED0-997DA20797FB}"/>
              </a:ext>
            </a:extLst>
          </p:cNvPr>
          <p:cNvSpPr txBox="1">
            <a:spLocks/>
          </p:cNvSpPr>
          <p:nvPr/>
        </p:nvSpPr>
        <p:spPr>
          <a:xfrm>
            <a:off x="1125318" y="1430429"/>
            <a:ext cx="3714342" cy="267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 b="1">
                <a:latin typeface="Consolas" panose="020B0609020204030204" pitchFamily="49" charset="0"/>
              </a:rPr>
              <a:t>-Applied technique-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Put yourself in the customer's shoes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Analyze competitor's keywords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Apply KBATL formula</a:t>
            </a:r>
          </a:p>
        </p:txBody>
      </p:sp>
      <p:pic>
        <p:nvPicPr>
          <p:cNvPr id="13" name="Picture 12" descr="A blue and green hexagons&#10;&#10;Description automatically generated">
            <a:extLst>
              <a:ext uri="{FF2B5EF4-FFF2-40B4-BE49-F238E27FC236}">
                <a16:creationId xmlns:a16="http://schemas.microsoft.com/office/drawing/2014/main" id="{37C4DC0E-27BB-E2D5-3270-0CD26C3F77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7499" y="3791675"/>
            <a:ext cx="457200" cy="457200"/>
          </a:xfrm>
          <a:prstGeom prst="rect">
            <a:avLst/>
          </a:prstGeom>
        </p:spPr>
      </p:pic>
      <p:pic>
        <p:nvPicPr>
          <p:cNvPr id="15" name="Picture 14" descr="A group of people running and a magnifying glass&#10;&#10;Description automatically generated">
            <a:extLst>
              <a:ext uri="{FF2B5EF4-FFF2-40B4-BE49-F238E27FC236}">
                <a16:creationId xmlns:a16="http://schemas.microsoft.com/office/drawing/2014/main" id="{19EFB9E8-5132-E1CD-B855-8C83ED76DC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130" y="3032371"/>
            <a:ext cx="457200" cy="457200"/>
          </a:xfrm>
          <a:prstGeom prst="rect">
            <a:avLst/>
          </a:prstGeom>
        </p:spPr>
      </p:pic>
      <p:pic>
        <p:nvPicPr>
          <p:cNvPr id="17" name="Picture 16" descr="A person with different colored faces&#10;&#10;Description automatically generated">
            <a:extLst>
              <a:ext uri="{FF2B5EF4-FFF2-40B4-BE49-F238E27FC236}">
                <a16:creationId xmlns:a16="http://schemas.microsoft.com/office/drawing/2014/main" id="{1D4DA309-8A8E-D707-FD62-DB872F86AF5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532" y="2056014"/>
            <a:ext cx="457200" cy="457200"/>
          </a:xfrm>
          <a:prstGeom prst="rect">
            <a:avLst/>
          </a:prstGeom>
        </p:spPr>
      </p:pic>
      <p:sp>
        <p:nvSpPr>
          <p:cNvPr id="18" name="Google Shape;723;p53">
            <a:extLst>
              <a:ext uri="{FF2B5EF4-FFF2-40B4-BE49-F238E27FC236}">
                <a16:creationId xmlns:a16="http://schemas.microsoft.com/office/drawing/2014/main" id="{BC67D672-9381-0A99-D69D-CC6C304A458A}"/>
              </a:ext>
            </a:extLst>
          </p:cNvPr>
          <p:cNvSpPr txBox="1">
            <a:spLocks/>
          </p:cNvSpPr>
          <p:nvPr/>
        </p:nvSpPr>
        <p:spPr>
          <a:xfrm>
            <a:off x="5633328" y="694786"/>
            <a:ext cx="3714342" cy="345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 b="1">
                <a:latin typeface="Consolas" panose="020B0609020204030204" pitchFamily="49" charset="0"/>
              </a:rPr>
              <a:t>-Support Tools-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SEO Review Tools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Ahrefs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Google Search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Google Trends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Google Keyword Planner</a:t>
            </a:r>
          </a:p>
        </p:txBody>
      </p:sp>
      <p:pic>
        <p:nvPicPr>
          <p:cNvPr id="22" name="Picture 21" descr="A green check mark on a green square&#10;&#10;Description automatically generated">
            <a:extLst>
              <a:ext uri="{FF2B5EF4-FFF2-40B4-BE49-F238E27FC236}">
                <a16:creationId xmlns:a16="http://schemas.microsoft.com/office/drawing/2014/main" id="{B4EE85A2-4C7A-8491-5B55-17A6634EAFD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1808" y="1228051"/>
            <a:ext cx="548640" cy="548640"/>
          </a:xfrm>
          <a:prstGeom prst="rect">
            <a:avLst/>
          </a:prstGeom>
        </p:spPr>
      </p:pic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E096D192-683B-A5AD-2BEA-3009412254C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8928" y="1997220"/>
            <a:ext cx="914400" cy="200025"/>
          </a:xfrm>
          <a:prstGeom prst="rect">
            <a:avLst/>
          </a:prstGeom>
        </p:spPr>
      </p:pic>
      <p:pic>
        <p:nvPicPr>
          <p:cNvPr id="26" name="Picture 25" descr="A group of colorful ovals&#10;&#10;Description automatically generated">
            <a:extLst>
              <a:ext uri="{FF2B5EF4-FFF2-40B4-BE49-F238E27FC236}">
                <a16:creationId xmlns:a16="http://schemas.microsoft.com/office/drawing/2014/main" id="{394DEAED-35B3-0924-BF1D-02F215B28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73519" y="3687803"/>
            <a:ext cx="457200" cy="457200"/>
          </a:xfrm>
          <a:prstGeom prst="rect">
            <a:avLst/>
          </a:prstGeom>
        </p:spPr>
      </p:pic>
      <p:pic>
        <p:nvPicPr>
          <p:cNvPr id="28" name="Picture 27" descr="A colorful arrow with a black background&#10;&#10;Description automatically generated">
            <a:extLst>
              <a:ext uri="{FF2B5EF4-FFF2-40B4-BE49-F238E27FC236}">
                <a16:creationId xmlns:a16="http://schemas.microsoft.com/office/drawing/2014/main" id="{4016066E-1C24-3D8E-0BB8-BE55FDABD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3250" y="3180881"/>
            <a:ext cx="457201" cy="322327"/>
          </a:xfrm>
          <a:prstGeom prst="rect">
            <a:avLst/>
          </a:prstGeom>
        </p:spPr>
      </p:pic>
      <p:pic>
        <p:nvPicPr>
          <p:cNvPr id="32" name="Picture 31" descr="A colorful letter g&#10;&#10;Description automatically generated">
            <a:extLst>
              <a:ext uri="{FF2B5EF4-FFF2-40B4-BE49-F238E27FC236}">
                <a16:creationId xmlns:a16="http://schemas.microsoft.com/office/drawing/2014/main" id="{CEC9C2D5-71C1-2713-889B-0C8FAAA4B5E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3250" y="2512027"/>
            <a:ext cx="447198" cy="457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F0CDF9B-CDCB-21E6-5D84-7F71C6892F23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14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18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gnifying glass and a key&#10;&#10;Description automatically generated">
            <a:extLst>
              <a:ext uri="{FF2B5EF4-FFF2-40B4-BE49-F238E27FC236}">
                <a16:creationId xmlns:a16="http://schemas.microsoft.com/office/drawing/2014/main" id="{FBF6019A-2561-0502-2339-7401FBED73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36384" y="497474"/>
            <a:ext cx="2990041" cy="2990041"/>
          </a:xfrm>
          <a:prstGeom prst="rect">
            <a:avLst/>
          </a:prstGeom>
        </p:spPr>
      </p:pic>
      <p:sp>
        <p:nvSpPr>
          <p:cNvPr id="5" name="Google Shape;723;p53">
            <a:extLst>
              <a:ext uri="{FF2B5EF4-FFF2-40B4-BE49-F238E27FC236}">
                <a16:creationId xmlns:a16="http://schemas.microsoft.com/office/drawing/2014/main" id="{3646AF7D-79C9-2C72-9EB6-D85B84F4A890}"/>
              </a:ext>
            </a:extLst>
          </p:cNvPr>
          <p:cNvSpPr txBox="1">
            <a:spLocks/>
          </p:cNvSpPr>
          <p:nvPr/>
        </p:nvSpPr>
        <p:spPr>
          <a:xfrm>
            <a:off x="2391272" y="3371587"/>
            <a:ext cx="4361456" cy="129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&gt;&gt;&gt; list of </a:t>
            </a:r>
            <a:r>
              <a:rPr lang="en-GB" sz="2000" b="1">
                <a:latin typeface="Consolas" panose="020B0609020204030204" pitchFamily="49" charset="0"/>
              </a:rPr>
              <a:t>target</a:t>
            </a:r>
            <a:r>
              <a:rPr lang="en-GB" sz="2000">
                <a:latin typeface="Consolas" panose="020B0609020204030204" pitchFamily="49" charset="0"/>
              </a:rPr>
              <a:t> keywords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1E1107-A657-658F-00D6-0F2D853C698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15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09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C5D415-307D-B67A-EF9A-97CDFEF6E933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Content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1E0F7A-00C2-2BB1-2306-1D25F4A5EC3D}"/>
              </a:ext>
            </a:extLst>
          </p:cNvPr>
          <p:cNvGrpSpPr/>
          <p:nvPr/>
        </p:nvGrpSpPr>
        <p:grpSpPr>
          <a:xfrm>
            <a:off x="3062712" y="579172"/>
            <a:ext cx="5886229" cy="4448713"/>
            <a:chOff x="3443017" y="579172"/>
            <a:chExt cx="5886229" cy="4448713"/>
          </a:xfrm>
        </p:grpSpPr>
        <p:sp>
          <p:nvSpPr>
            <p:cNvPr id="6" name="Google Shape;723;p53">
              <a:extLst>
                <a:ext uri="{FF2B5EF4-FFF2-40B4-BE49-F238E27FC236}">
                  <a16:creationId xmlns:a16="http://schemas.microsoft.com/office/drawing/2014/main" id="{94471ACD-F951-67B3-EEA7-289F1B947B00}"/>
                </a:ext>
              </a:extLst>
            </p:cNvPr>
            <p:cNvSpPr txBox="1">
              <a:spLocks/>
            </p:cNvSpPr>
            <p:nvPr/>
          </p:nvSpPr>
          <p:spPr>
            <a:xfrm>
              <a:off x="3803030" y="579172"/>
              <a:ext cx="5526216" cy="4448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5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r>
                <a:rPr lang="en-GB" sz="2000" b="1">
                  <a:latin typeface="Consolas" panose="020B0609020204030204" pitchFamily="49" charset="0"/>
                </a:rPr>
                <a:t>-Content Writing Techniques-</a:t>
              </a:r>
            </a:p>
            <a:p>
              <a:endParaRPr lang="en-GB" sz="2000"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Keyword Research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Choose main keyword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Optimize title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Content Optimization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Share quality information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Structuring the article properly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Internal Links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External Links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Meta Description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Stats and tracking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51C11A-AD15-8107-C71E-64A494C73C9F}"/>
                </a:ext>
              </a:extLst>
            </p:cNvPr>
            <p:cNvGrpSpPr/>
            <p:nvPr/>
          </p:nvGrpSpPr>
          <p:grpSpPr>
            <a:xfrm>
              <a:off x="3443017" y="1329018"/>
              <a:ext cx="274320" cy="3603905"/>
              <a:chOff x="3443017" y="1329018"/>
              <a:chExt cx="274320" cy="3603905"/>
            </a:xfrm>
          </p:grpSpPr>
          <p:pic>
            <p:nvPicPr>
              <p:cNvPr id="8" name="Picture 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ADDBD4A-2409-A2FF-CB59-1C84281F8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4658603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0" name="Picture 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5AEF8B38-B82F-DB95-CCA8-C2FD75072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428637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2" name="Picture 11" descr="A logo of an arrow pointing upwards&#10;&#10;Description automatically generated with medium confidence">
                <a:extLst>
                  <a:ext uri="{FF2B5EF4-FFF2-40B4-BE49-F238E27FC236}">
                    <a16:creationId xmlns:a16="http://schemas.microsoft.com/office/drawing/2014/main" id="{F59D00D8-9C9E-D8DD-7A67-D6A3B94E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443017" y="390828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4" name="Picture 13" descr="A purple arrow in a square&#10;&#10;Description automatically generated">
                <a:extLst>
                  <a:ext uri="{FF2B5EF4-FFF2-40B4-BE49-F238E27FC236}">
                    <a16:creationId xmlns:a16="http://schemas.microsoft.com/office/drawing/2014/main" id="{ACA51080-7F2C-9774-1219-0C74B2C50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3569106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21FE5A45-22CA-693C-BF80-479E3059F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3210472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8" name="Picture 17" descr="A logo of a person&#10;&#10;Description automatically generated">
                <a:extLst>
                  <a:ext uri="{FF2B5EF4-FFF2-40B4-BE49-F238E27FC236}">
                    <a16:creationId xmlns:a16="http://schemas.microsoft.com/office/drawing/2014/main" id="{8D7302C9-8F43-7646-9AD1-206772B89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283629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0" name="Picture 19" descr="A red circle on a black background&#10;&#10;Description automatically generated">
                <a:extLst>
                  <a:ext uri="{FF2B5EF4-FFF2-40B4-BE49-F238E27FC236}">
                    <a16:creationId xmlns:a16="http://schemas.microsoft.com/office/drawing/2014/main" id="{BA548DA9-5ABC-C847-0DA9-9B6A3344E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443017" y="240823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2" name="Picture 2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D56FF64-0C6B-329D-6D3C-ED41D6C99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443017" y="2111142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4" name="Picture 23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6F2834A7-32E1-3EEB-72C9-A2BD1357A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1740437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6" name="Picture 25" descr="A magnifying glass with a key&#10;&#10;Description automatically generated">
                <a:extLst>
                  <a:ext uri="{FF2B5EF4-FFF2-40B4-BE49-F238E27FC236}">
                    <a16:creationId xmlns:a16="http://schemas.microsoft.com/office/drawing/2014/main" id="{9D32C9B6-37D5-FD7A-6ADB-E34155A3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1329018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47FB174-1DAB-0E36-1FC2-C3EBEE3CA97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16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75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C5D415-307D-B67A-EF9A-97CDFEF6E933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Content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Google Shape;723;p53">
            <a:extLst>
              <a:ext uri="{FF2B5EF4-FFF2-40B4-BE49-F238E27FC236}">
                <a16:creationId xmlns:a16="http://schemas.microsoft.com/office/drawing/2014/main" id="{A848087F-ADB2-A0E5-52D0-4185EC3307A5}"/>
              </a:ext>
            </a:extLst>
          </p:cNvPr>
          <p:cNvSpPr txBox="1">
            <a:spLocks/>
          </p:cNvSpPr>
          <p:nvPr/>
        </p:nvSpPr>
        <p:spPr>
          <a:xfrm>
            <a:off x="914139" y="590785"/>
            <a:ext cx="7561575" cy="444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 b="1">
                <a:latin typeface="Consolas" panose="020B0609020204030204" pitchFamily="49" charset="0"/>
              </a:rPr>
              <a:t>-Posts-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Top 10 Cây Sen Đá Bán Chạy Nhất tại Cửa hàng Sen Đá UIT</a:t>
            </a:r>
          </a:p>
          <a:p>
            <a:pPr>
              <a:lnSpc>
                <a:spcPct val="150000"/>
              </a:lnSpc>
            </a:pPr>
            <a:r>
              <a:rPr lang="en-US" sz="1600" b="1">
                <a:latin typeface="Consolas" panose="020B0609020204030204" pitchFamily="49" charset="0"/>
              </a:rPr>
              <a:t>.</a:t>
            </a:r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vi-VN" sz="1600">
                <a:latin typeface="Consolas" panose="020B0609020204030204" pitchFamily="49" charset="0"/>
              </a:rPr>
              <a:t>5 loại sen đá phong thuỷ được ưu chuộng nhất tại Sen Đá UIT</a:t>
            </a:r>
            <a:endParaRPr lang="en-US" sz="16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3 lý do Sen đá UIT luôn là sự lựa chọn tuyệt vời cho sinh viên</a:t>
            </a: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Sen Đá UIT mách bạn cách trồng sen đá thủy canh</a:t>
            </a: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7 thói quen chiếc sen đá của bạn hổng thích một chút nào</a:t>
            </a:r>
          </a:p>
          <a:p>
            <a:pPr>
              <a:lnSpc>
                <a:spcPct val="150000"/>
              </a:lnSpc>
            </a:pPr>
            <a:r>
              <a:rPr lang="en-US" sz="1600" b="1">
                <a:latin typeface="Consolas" panose="020B0609020204030204" pitchFamily="49" charset="0"/>
              </a:rPr>
              <a:t>.</a:t>
            </a:r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vi-VN" sz="1600">
                <a:latin typeface="Consolas" panose="020B0609020204030204" pitchFamily="49" charset="0"/>
              </a:rPr>
              <a:t>Top 4 loại sen đá giúp bạn hấp dẫn hơn trong mắt bạn đời</a:t>
            </a:r>
            <a:endParaRPr lang="en-US" sz="16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Chào mừng bạn đến với sendauit.com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E672B9-BFB8-74A1-0B2D-B06D861AB67B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17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5;p50">
            <a:extLst>
              <a:ext uri="{FF2B5EF4-FFF2-40B4-BE49-F238E27FC236}">
                <a16:creationId xmlns:a16="http://schemas.microsoft.com/office/drawing/2014/main" id="{11F21873-376B-95D2-A6EC-BF43269877A9}"/>
              </a:ext>
            </a:extLst>
          </p:cNvPr>
          <p:cNvSpPr/>
          <p:nvPr/>
        </p:nvSpPr>
        <p:spPr>
          <a:xfrm>
            <a:off x="1043714" y="221872"/>
            <a:ext cx="2582355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1F5EF5E-654D-EABB-FE35-512E2883794C}"/>
              </a:ext>
            </a:extLst>
          </p:cNvPr>
          <p:cNvSpPr txBox="1">
            <a:spLocks/>
          </p:cNvSpPr>
          <p:nvPr/>
        </p:nvSpPr>
        <p:spPr>
          <a:xfrm>
            <a:off x="889926" y="295009"/>
            <a:ext cx="289766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rgbClr val="F2E8DD"/>
                </a:solidFill>
                <a:latin typeface="Consolas" panose="020B0609020204030204" pitchFamily="49" charset="0"/>
              </a:rPr>
              <a:t>Link Building</a:t>
            </a:r>
            <a:endParaRPr lang="vi-VN" sz="240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BB890C8-5351-B424-DCA2-C50997B754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11885" r="23864" b="10562"/>
          <a:stretch/>
        </p:blipFill>
        <p:spPr>
          <a:xfrm>
            <a:off x="2724002" y="1000441"/>
            <a:ext cx="3695996" cy="353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316;p50">
            <a:extLst>
              <a:ext uri="{FF2B5EF4-FFF2-40B4-BE49-F238E27FC236}">
                <a16:creationId xmlns:a16="http://schemas.microsoft.com/office/drawing/2014/main" id="{02DC3CB3-E315-D05E-F2D9-12EDC558D6F3}"/>
              </a:ext>
            </a:extLst>
          </p:cNvPr>
          <p:cNvSpPr txBox="1">
            <a:spLocks/>
          </p:cNvSpPr>
          <p:nvPr/>
        </p:nvSpPr>
        <p:spPr>
          <a:xfrm>
            <a:off x="3123167" y="4560219"/>
            <a:ext cx="289766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chemeClr val="accent2"/>
                </a:solidFill>
                <a:latin typeface="Consolas" panose="020B0609020204030204" pitchFamily="49" charset="0"/>
              </a:rPr>
              <a:t>Mesh Link Model</a:t>
            </a:r>
            <a:endParaRPr lang="vi-VN" sz="240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8DACCD-99E1-C377-4F72-985D0A66A516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18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51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5;p50">
            <a:extLst>
              <a:ext uri="{FF2B5EF4-FFF2-40B4-BE49-F238E27FC236}">
                <a16:creationId xmlns:a16="http://schemas.microsoft.com/office/drawing/2014/main" id="{11F21873-376B-95D2-A6EC-BF43269877A9}"/>
              </a:ext>
            </a:extLst>
          </p:cNvPr>
          <p:cNvSpPr/>
          <p:nvPr/>
        </p:nvSpPr>
        <p:spPr>
          <a:xfrm>
            <a:off x="1043714" y="221872"/>
            <a:ext cx="2582355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1F5EF5E-654D-EABB-FE35-512E2883794C}"/>
              </a:ext>
            </a:extLst>
          </p:cNvPr>
          <p:cNvSpPr txBox="1">
            <a:spLocks/>
          </p:cNvSpPr>
          <p:nvPr/>
        </p:nvSpPr>
        <p:spPr>
          <a:xfrm>
            <a:off x="889926" y="295009"/>
            <a:ext cx="289766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rgbClr val="F2E8DD"/>
                </a:solidFill>
                <a:latin typeface="Consolas" panose="020B0609020204030204" pitchFamily="49" charset="0"/>
              </a:rPr>
              <a:t>Link Building</a:t>
            </a:r>
            <a:endParaRPr lang="vi-VN" sz="240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D3DEE-CB46-859D-9040-C93E0B49E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" y="1062976"/>
            <a:ext cx="2897665" cy="2013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4AC73-96EC-4E2F-8548-41A55D981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057" y="233767"/>
            <a:ext cx="2828790" cy="217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2B59D-5DA2-ED67-B354-DCBEF3B96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339" y="1447943"/>
            <a:ext cx="3391489" cy="2247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2B6CD-A7B6-FE32-546D-541EFA7BF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59" y="2069548"/>
            <a:ext cx="3751192" cy="1927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7AA757-5189-DB17-23E3-08654956B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501" y="3101713"/>
            <a:ext cx="3831432" cy="195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A03B7-BB18-1B61-62BB-5083D6099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103" y="3101713"/>
            <a:ext cx="3621278" cy="1686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D179542-1E26-AB3C-2258-F95A29C3B79E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19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85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34FF72-57F4-DFF1-84F6-4DCE525F0FEF}"/>
              </a:ext>
            </a:extLst>
          </p:cNvPr>
          <p:cNvSpPr/>
          <p:nvPr/>
        </p:nvSpPr>
        <p:spPr>
          <a:xfrm>
            <a:off x="1852815" y="2765670"/>
            <a:ext cx="4002345" cy="773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21" name="Google Shape;2321;p72"/>
          <p:cNvGrpSpPr/>
          <p:nvPr/>
        </p:nvGrpSpPr>
        <p:grpSpPr>
          <a:xfrm>
            <a:off x="7722649" y="-26736"/>
            <a:ext cx="821047" cy="1194408"/>
            <a:chOff x="7927893" y="1715225"/>
            <a:chExt cx="502231" cy="730614"/>
          </a:xfrm>
        </p:grpSpPr>
        <p:sp>
          <p:nvSpPr>
            <p:cNvPr id="2322" name="Google Shape;2322;p72"/>
            <p:cNvSpPr/>
            <p:nvPr/>
          </p:nvSpPr>
          <p:spPr>
            <a:xfrm>
              <a:off x="8029624" y="2203847"/>
              <a:ext cx="303389" cy="41423"/>
            </a:xfrm>
            <a:custGeom>
              <a:avLst/>
              <a:gdLst/>
              <a:ahLst/>
              <a:cxnLst/>
              <a:rect l="l" t="t" r="r" b="b"/>
              <a:pathLst>
                <a:path w="9152" h="1256" extrusionOk="0">
                  <a:moveTo>
                    <a:pt x="3907" y="0"/>
                  </a:moveTo>
                  <a:cubicBezTo>
                    <a:pt x="1479" y="0"/>
                    <a:pt x="1" y="140"/>
                    <a:pt x="1" y="140"/>
                  </a:cubicBezTo>
                  <a:lnTo>
                    <a:pt x="168" y="809"/>
                  </a:lnTo>
                  <a:lnTo>
                    <a:pt x="8956" y="1255"/>
                  </a:lnTo>
                  <a:lnTo>
                    <a:pt x="9152" y="223"/>
                  </a:lnTo>
                  <a:cubicBezTo>
                    <a:pt x="7143" y="84"/>
                    <a:pt x="5329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8196092" y="2003253"/>
              <a:ext cx="110091" cy="124236"/>
            </a:xfrm>
            <a:custGeom>
              <a:avLst/>
              <a:gdLst/>
              <a:ahLst/>
              <a:cxnLst/>
              <a:rect l="l" t="t" r="r" b="b"/>
              <a:pathLst>
                <a:path w="3321" h="3767" extrusionOk="0">
                  <a:moveTo>
                    <a:pt x="2121" y="0"/>
                  </a:moveTo>
                  <a:cubicBezTo>
                    <a:pt x="1" y="2148"/>
                    <a:pt x="726" y="3766"/>
                    <a:pt x="726" y="3766"/>
                  </a:cubicBezTo>
                  <a:cubicBezTo>
                    <a:pt x="3321" y="2929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8204412" y="2052000"/>
              <a:ext cx="51847" cy="196033"/>
            </a:xfrm>
            <a:custGeom>
              <a:avLst/>
              <a:gdLst/>
              <a:ahLst/>
              <a:cxnLst/>
              <a:rect l="l" t="t" r="r" b="b"/>
              <a:pathLst>
                <a:path w="1564" h="5944" extrusionOk="0">
                  <a:moveTo>
                    <a:pt x="1451" y="1"/>
                  </a:moveTo>
                  <a:cubicBezTo>
                    <a:pt x="1424" y="1"/>
                    <a:pt x="1424" y="1"/>
                    <a:pt x="1424" y="56"/>
                  </a:cubicBezTo>
                  <a:lnTo>
                    <a:pt x="447" y="2233"/>
                  </a:lnTo>
                  <a:cubicBezTo>
                    <a:pt x="419" y="2288"/>
                    <a:pt x="1" y="2930"/>
                    <a:pt x="140" y="5497"/>
                  </a:cubicBezTo>
                  <a:cubicBezTo>
                    <a:pt x="140" y="5497"/>
                    <a:pt x="140" y="5720"/>
                    <a:pt x="335" y="5859"/>
                  </a:cubicBezTo>
                  <a:cubicBezTo>
                    <a:pt x="419" y="5915"/>
                    <a:pt x="531" y="5943"/>
                    <a:pt x="614" y="5943"/>
                  </a:cubicBezTo>
                  <a:cubicBezTo>
                    <a:pt x="810" y="5943"/>
                    <a:pt x="1005" y="5859"/>
                    <a:pt x="1284" y="5776"/>
                  </a:cubicBezTo>
                  <a:cubicBezTo>
                    <a:pt x="1312" y="5776"/>
                    <a:pt x="1312" y="5720"/>
                    <a:pt x="1312" y="5692"/>
                  </a:cubicBezTo>
                  <a:cubicBezTo>
                    <a:pt x="1312" y="5664"/>
                    <a:pt x="1284" y="5664"/>
                    <a:pt x="1284" y="5664"/>
                  </a:cubicBezTo>
                  <a:lnTo>
                    <a:pt x="1256" y="5664"/>
                  </a:lnTo>
                  <a:cubicBezTo>
                    <a:pt x="1005" y="5776"/>
                    <a:pt x="810" y="5832"/>
                    <a:pt x="642" y="5832"/>
                  </a:cubicBezTo>
                  <a:cubicBezTo>
                    <a:pt x="559" y="5832"/>
                    <a:pt x="475" y="5804"/>
                    <a:pt x="447" y="5776"/>
                  </a:cubicBezTo>
                  <a:cubicBezTo>
                    <a:pt x="308" y="5664"/>
                    <a:pt x="308" y="5525"/>
                    <a:pt x="308" y="5497"/>
                  </a:cubicBezTo>
                  <a:cubicBezTo>
                    <a:pt x="168" y="3014"/>
                    <a:pt x="587" y="2316"/>
                    <a:pt x="587" y="2316"/>
                  </a:cubicBezTo>
                  <a:lnTo>
                    <a:pt x="1563" y="112"/>
                  </a:lnTo>
                  <a:cubicBezTo>
                    <a:pt x="1535" y="56"/>
                    <a:pt x="1535" y="1"/>
                    <a:pt x="1451" y="1"/>
                  </a:cubicBezTo>
                  <a:cubicBezTo>
                    <a:pt x="1507" y="1"/>
                    <a:pt x="1451" y="1"/>
                    <a:pt x="1451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8209981" y="2086960"/>
              <a:ext cx="124876" cy="78262"/>
            </a:xfrm>
            <a:custGeom>
              <a:avLst/>
              <a:gdLst/>
              <a:ahLst/>
              <a:cxnLst/>
              <a:rect l="l" t="t" r="r" b="b"/>
              <a:pathLst>
                <a:path w="3767" h="2373" extrusionOk="0">
                  <a:moveTo>
                    <a:pt x="3766" y="1"/>
                  </a:moveTo>
                  <a:cubicBezTo>
                    <a:pt x="391" y="698"/>
                    <a:pt x="0" y="2289"/>
                    <a:pt x="0" y="2289"/>
                  </a:cubicBezTo>
                  <a:cubicBezTo>
                    <a:pt x="251" y="2344"/>
                    <a:pt x="446" y="2372"/>
                    <a:pt x="698" y="2372"/>
                  </a:cubicBezTo>
                  <a:cubicBezTo>
                    <a:pt x="3013" y="2372"/>
                    <a:pt x="3766" y="1"/>
                    <a:pt x="376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8210876" y="2155991"/>
              <a:ext cx="131373" cy="50624"/>
            </a:xfrm>
            <a:custGeom>
              <a:avLst/>
              <a:gdLst/>
              <a:ahLst/>
              <a:cxnLst/>
              <a:rect l="l" t="t" r="r" b="b"/>
              <a:pathLst>
                <a:path w="3963" h="1535" extrusionOk="0">
                  <a:moveTo>
                    <a:pt x="3963" y="0"/>
                  </a:moveTo>
                  <a:cubicBezTo>
                    <a:pt x="782" y="28"/>
                    <a:pt x="1" y="1284"/>
                    <a:pt x="1" y="1284"/>
                  </a:cubicBezTo>
                  <a:cubicBezTo>
                    <a:pt x="419" y="1423"/>
                    <a:pt x="810" y="1507"/>
                    <a:pt x="1173" y="1507"/>
                  </a:cubicBezTo>
                  <a:cubicBezTo>
                    <a:pt x="2902" y="1535"/>
                    <a:pt x="3963" y="0"/>
                    <a:pt x="3963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8145243" y="2044645"/>
              <a:ext cx="74919" cy="108603"/>
            </a:xfrm>
            <a:custGeom>
              <a:avLst/>
              <a:gdLst/>
              <a:ahLst/>
              <a:cxnLst/>
              <a:rect l="l" t="t" r="r" b="b"/>
              <a:pathLst>
                <a:path w="2260" h="3293" extrusionOk="0">
                  <a:moveTo>
                    <a:pt x="168" y="0"/>
                  </a:moveTo>
                  <a:cubicBezTo>
                    <a:pt x="168" y="0"/>
                    <a:pt x="0" y="2595"/>
                    <a:pt x="2093" y="3293"/>
                  </a:cubicBezTo>
                  <a:cubicBezTo>
                    <a:pt x="2093" y="3293"/>
                    <a:pt x="2260" y="1842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8130426" y="2107211"/>
              <a:ext cx="78665" cy="104019"/>
            </a:xfrm>
            <a:custGeom>
              <a:avLst/>
              <a:gdLst/>
              <a:ahLst/>
              <a:cxnLst/>
              <a:rect l="l" t="t" r="r" b="b"/>
              <a:pathLst>
                <a:path w="2373" h="3154" extrusionOk="0">
                  <a:moveTo>
                    <a:pt x="1" y="1"/>
                  </a:moveTo>
                  <a:cubicBezTo>
                    <a:pt x="1" y="1"/>
                    <a:pt x="196" y="2651"/>
                    <a:pt x="2372" y="3153"/>
                  </a:cubicBezTo>
                  <a:cubicBezTo>
                    <a:pt x="2372" y="3153"/>
                    <a:pt x="2288" y="1647"/>
                    <a:pt x="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8154492" y="2063049"/>
              <a:ext cx="62919" cy="90200"/>
            </a:xfrm>
            <a:custGeom>
              <a:avLst/>
              <a:gdLst/>
              <a:ahLst/>
              <a:cxnLst/>
              <a:rect l="l" t="t" r="r" b="b"/>
              <a:pathLst>
                <a:path w="1898" h="2735" extrusionOk="0">
                  <a:moveTo>
                    <a:pt x="84" y="0"/>
                  </a:moveTo>
                  <a:lnTo>
                    <a:pt x="28" y="0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726" y="726"/>
                    <a:pt x="1758" y="2707"/>
                    <a:pt x="1758" y="2707"/>
                  </a:cubicBezTo>
                  <a:cubicBezTo>
                    <a:pt x="1758" y="2735"/>
                    <a:pt x="1786" y="2735"/>
                    <a:pt x="1814" y="2735"/>
                  </a:cubicBezTo>
                  <a:lnTo>
                    <a:pt x="1841" y="2735"/>
                  </a:lnTo>
                  <a:cubicBezTo>
                    <a:pt x="1897" y="2735"/>
                    <a:pt x="1897" y="2679"/>
                    <a:pt x="1897" y="2679"/>
                  </a:cubicBezTo>
                  <a:cubicBezTo>
                    <a:pt x="1841" y="2595"/>
                    <a:pt x="837" y="698"/>
                    <a:pt x="14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8145243" y="2129309"/>
              <a:ext cx="64775" cy="83769"/>
            </a:xfrm>
            <a:custGeom>
              <a:avLst/>
              <a:gdLst/>
              <a:ahLst/>
              <a:cxnLst/>
              <a:rect l="l" t="t" r="r" b="b"/>
              <a:pathLst>
                <a:path w="1954" h="2540" extrusionOk="0">
                  <a:moveTo>
                    <a:pt x="84" y="0"/>
                  </a:moveTo>
                  <a:cubicBezTo>
                    <a:pt x="84" y="0"/>
                    <a:pt x="28" y="0"/>
                    <a:pt x="28" y="28"/>
                  </a:cubicBezTo>
                  <a:cubicBezTo>
                    <a:pt x="0" y="56"/>
                    <a:pt x="28" y="112"/>
                    <a:pt x="28" y="112"/>
                  </a:cubicBezTo>
                  <a:cubicBezTo>
                    <a:pt x="530" y="530"/>
                    <a:pt x="1841" y="2483"/>
                    <a:pt x="1841" y="2511"/>
                  </a:cubicBezTo>
                  <a:lnTo>
                    <a:pt x="1897" y="2539"/>
                  </a:lnTo>
                  <a:lnTo>
                    <a:pt x="1925" y="2539"/>
                  </a:lnTo>
                  <a:cubicBezTo>
                    <a:pt x="1953" y="2511"/>
                    <a:pt x="1953" y="2483"/>
                    <a:pt x="1925" y="2483"/>
                  </a:cubicBezTo>
                  <a:cubicBezTo>
                    <a:pt x="1841" y="2400"/>
                    <a:pt x="558" y="447"/>
                    <a:pt x="84" y="28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8213661" y="2102627"/>
              <a:ext cx="93450" cy="58902"/>
            </a:xfrm>
            <a:custGeom>
              <a:avLst/>
              <a:gdLst/>
              <a:ahLst/>
              <a:cxnLst/>
              <a:rect l="l" t="t" r="r" b="b"/>
              <a:pathLst>
                <a:path w="2819" h="1786" extrusionOk="0">
                  <a:moveTo>
                    <a:pt x="2791" y="0"/>
                  </a:moveTo>
                  <a:cubicBezTo>
                    <a:pt x="2763" y="0"/>
                    <a:pt x="2763" y="0"/>
                    <a:pt x="2791" y="0"/>
                  </a:cubicBezTo>
                  <a:cubicBezTo>
                    <a:pt x="2763" y="56"/>
                    <a:pt x="1424" y="921"/>
                    <a:pt x="29" y="1674"/>
                  </a:cubicBezTo>
                  <a:cubicBezTo>
                    <a:pt x="1" y="1674"/>
                    <a:pt x="1" y="1758"/>
                    <a:pt x="1" y="1758"/>
                  </a:cubicBezTo>
                  <a:cubicBezTo>
                    <a:pt x="1" y="1786"/>
                    <a:pt x="29" y="1786"/>
                    <a:pt x="29" y="1786"/>
                  </a:cubicBezTo>
                  <a:lnTo>
                    <a:pt x="56" y="1786"/>
                  </a:lnTo>
                  <a:cubicBezTo>
                    <a:pt x="1451" y="1032"/>
                    <a:pt x="2791" y="112"/>
                    <a:pt x="2791" y="112"/>
                  </a:cubicBezTo>
                  <a:cubicBezTo>
                    <a:pt x="2818" y="84"/>
                    <a:pt x="2818" y="56"/>
                    <a:pt x="2791" y="56"/>
                  </a:cubicBezTo>
                  <a:cubicBezTo>
                    <a:pt x="2818" y="0"/>
                    <a:pt x="2791" y="0"/>
                    <a:pt x="2791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8209981" y="2165193"/>
              <a:ext cx="110986" cy="34068"/>
            </a:xfrm>
            <a:custGeom>
              <a:avLst/>
              <a:gdLst/>
              <a:ahLst/>
              <a:cxnLst/>
              <a:rect l="l" t="t" r="r" b="b"/>
              <a:pathLst>
                <a:path w="3348" h="1033" extrusionOk="0">
                  <a:moveTo>
                    <a:pt x="3292" y="0"/>
                  </a:moveTo>
                  <a:cubicBezTo>
                    <a:pt x="3236" y="0"/>
                    <a:pt x="3236" y="0"/>
                    <a:pt x="3292" y="0"/>
                  </a:cubicBezTo>
                  <a:cubicBezTo>
                    <a:pt x="3236" y="0"/>
                    <a:pt x="1423" y="670"/>
                    <a:pt x="28" y="949"/>
                  </a:cubicBezTo>
                  <a:cubicBezTo>
                    <a:pt x="0" y="949"/>
                    <a:pt x="0" y="977"/>
                    <a:pt x="0" y="1005"/>
                  </a:cubicBezTo>
                  <a:cubicBezTo>
                    <a:pt x="0" y="1033"/>
                    <a:pt x="28" y="1033"/>
                    <a:pt x="84" y="1033"/>
                  </a:cubicBezTo>
                  <a:lnTo>
                    <a:pt x="84" y="1033"/>
                  </a:lnTo>
                  <a:cubicBezTo>
                    <a:pt x="1479" y="754"/>
                    <a:pt x="3292" y="112"/>
                    <a:pt x="3320" y="112"/>
                  </a:cubicBezTo>
                  <a:cubicBezTo>
                    <a:pt x="3348" y="112"/>
                    <a:pt x="3348" y="56"/>
                    <a:pt x="3348" y="28"/>
                  </a:cubicBezTo>
                  <a:cubicBezTo>
                    <a:pt x="3320" y="28"/>
                    <a:pt x="3292" y="0"/>
                    <a:pt x="329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8070329" y="2063972"/>
              <a:ext cx="94378" cy="111373"/>
            </a:xfrm>
            <a:custGeom>
              <a:avLst/>
              <a:gdLst/>
              <a:ahLst/>
              <a:cxnLst/>
              <a:rect l="l" t="t" r="r" b="b"/>
              <a:pathLst>
                <a:path w="2847" h="3377" extrusionOk="0">
                  <a:moveTo>
                    <a:pt x="865" y="0"/>
                  </a:moveTo>
                  <a:lnTo>
                    <a:pt x="865" y="0"/>
                  </a:lnTo>
                  <a:cubicBezTo>
                    <a:pt x="0" y="2400"/>
                    <a:pt x="1172" y="3376"/>
                    <a:pt x="1172" y="3376"/>
                  </a:cubicBezTo>
                  <a:cubicBezTo>
                    <a:pt x="2846" y="1814"/>
                    <a:pt x="865" y="0"/>
                    <a:pt x="8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8104538" y="2106288"/>
              <a:ext cx="66632" cy="161074"/>
            </a:xfrm>
            <a:custGeom>
              <a:avLst/>
              <a:gdLst/>
              <a:ahLst/>
              <a:cxnLst/>
              <a:rect l="l" t="t" r="r" b="b"/>
              <a:pathLst>
                <a:path w="2010" h="4884" extrusionOk="0">
                  <a:moveTo>
                    <a:pt x="84" y="1"/>
                  </a:moveTo>
                  <a:cubicBezTo>
                    <a:pt x="28" y="1"/>
                    <a:pt x="28" y="29"/>
                    <a:pt x="28" y="29"/>
                  </a:cubicBezTo>
                  <a:lnTo>
                    <a:pt x="112" y="2093"/>
                  </a:lnTo>
                  <a:cubicBezTo>
                    <a:pt x="112" y="2121"/>
                    <a:pt x="1" y="2791"/>
                    <a:pt x="1061" y="4688"/>
                  </a:cubicBezTo>
                  <a:cubicBezTo>
                    <a:pt x="1061" y="4688"/>
                    <a:pt x="1172" y="4855"/>
                    <a:pt x="1340" y="4883"/>
                  </a:cubicBezTo>
                  <a:lnTo>
                    <a:pt x="1368" y="4883"/>
                  </a:lnTo>
                  <a:cubicBezTo>
                    <a:pt x="1535" y="4883"/>
                    <a:pt x="1786" y="4744"/>
                    <a:pt x="2009" y="4465"/>
                  </a:cubicBezTo>
                  <a:lnTo>
                    <a:pt x="2009" y="4409"/>
                  </a:lnTo>
                  <a:lnTo>
                    <a:pt x="1954" y="4409"/>
                  </a:lnTo>
                  <a:cubicBezTo>
                    <a:pt x="1954" y="4409"/>
                    <a:pt x="1926" y="4409"/>
                    <a:pt x="1926" y="4437"/>
                  </a:cubicBezTo>
                  <a:cubicBezTo>
                    <a:pt x="1702" y="4688"/>
                    <a:pt x="1507" y="4827"/>
                    <a:pt x="1368" y="4827"/>
                  </a:cubicBezTo>
                  <a:lnTo>
                    <a:pt x="1340" y="4827"/>
                  </a:lnTo>
                  <a:cubicBezTo>
                    <a:pt x="1200" y="4771"/>
                    <a:pt x="1117" y="4688"/>
                    <a:pt x="1117" y="4632"/>
                  </a:cubicBezTo>
                  <a:cubicBezTo>
                    <a:pt x="112" y="2791"/>
                    <a:pt x="168" y="2121"/>
                    <a:pt x="168" y="2093"/>
                  </a:cubicBezTo>
                  <a:lnTo>
                    <a:pt x="112" y="29"/>
                  </a:lnTo>
                  <a:cubicBezTo>
                    <a:pt x="140" y="29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8104538" y="2104441"/>
              <a:ext cx="89737" cy="103095"/>
            </a:xfrm>
            <a:custGeom>
              <a:avLst/>
              <a:gdLst/>
              <a:ahLst/>
              <a:cxnLst/>
              <a:rect l="l" t="t" r="r" b="b"/>
              <a:pathLst>
                <a:path w="2707" h="3126" extrusionOk="0">
                  <a:moveTo>
                    <a:pt x="2344" y="1"/>
                  </a:moveTo>
                  <a:cubicBezTo>
                    <a:pt x="1" y="1759"/>
                    <a:pt x="280" y="3126"/>
                    <a:pt x="280" y="3126"/>
                  </a:cubicBezTo>
                  <a:cubicBezTo>
                    <a:pt x="2707" y="2456"/>
                    <a:pt x="2344" y="1"/>
                    <a:pt x="2344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8127675" y="2153220"/>
              <a:ext cx="85096" cy="80999"/>
            </a:xfrm>
            <a:custGeom>
              <a:avLst/>
              <a:gdLst/>
              <a:ahLst/>
              <a:cxnLst/>
              <a:rect l="l" t="t" r="r" b="b"/>
              <a:pathLst>
                <a:path w="2567" h="2456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140" y="1200"/>
                    <a:pt x="0" y="2456"/>
                    <a:pt x="0" y="2456"/>
                  </a:cubicBezTo>
                  <a:cubicBezTo>
                    <a:pt x="2204" y="2288"/>
                    <a:pt x="2567" y="1"/>
                    <a:pt x="256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8025016" y="2137587"/>
              <a:ext cx="88809" cy="60749"/>
            </a:xfrm>
            <a:custGeom>
              <a:avLst/>
              <a:gdLst/>
              <a:ahLst/>
              <a:cxnLst/>
              <a:rect l="l" t="t" r="r" b="b"/>
              <a:pathLst>
                <a:path w="2679" h="184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6" y="1842"/>
                    <a:pt x="2372" y="1842"/>
                  </a:cubicBezTo>
                  <a:cubicBezTo>
                    <a:pt x="2483" y="1842"/>
                    <a:pt x="2539" y="1842"/>
                    <a:pt x="2651" y="1814"/>
                  </a:cubicBezTo>
                  <a:cubicBezTo>
                    <a:pt x="2679" y="1842"/>
                    <a:pt x="2316" y="670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8033336" y="2193722"/>
              <a:ext cx="98058" cy="53395"/>
            </a:xfrm>
            <a:custGeom>
              <a:avLst/>
              <a:gdLst/>
              <a:ahLst/>
              <a:cxnLst/>
              <a:rect l="l" t="t" r="r" b="b"/>
              <a:pathLst>
                <a:path w="2958" h="16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93" y="1618"/>
                    <a:pt x="2428" y="1618"/>
                  </a:cubicBezTo>
                  <a:cubicBezTo>
                    <a:pt x="2623" y="1618"/>
                    <a:pt x="2790" y="1562"/>
                    <a:pt x="2958" y="1535"/>
                  </a:cubicBezTo>
                  <a:cubicBezTo>
                    <a:pt x="2930" y="1535"/>
                    <a:pt x="2372" y="419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8036121" y="2150450"/>
              <a:ext cx="81416" cy="49734"/>
            </a:xfrm>
            <a:custGeom>
              <a:avLst/>
              <a:gdLst/>
              <a:ahLst/>
              <a:cxnLst/>
              <a:rect l="l" t="t" r="r" b="b"/>
              <a:pathLst>
                <a:path w="2456" h="1508" extrusionOk="0">
                  <a:moveTo>
                    <a:pt x="56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57"/>
                    <a:pt x="0" y="85"/>
                    <a:pt x="56" y="85"/>
                  </a:cubicBezTo>
                  <a:cubicBezTo>
                    <a:pt x="809" y="364"/>
                    <a:pt x="2316" y="1480"/>
                    <a:pt x="2344" y="1507"/>
                  </a:cubicBezTo>
                  <a:lnTo>
                    <a:pt x="2399" y="1507"/>
                  </a:lnTo>
                  <a:cubicBezTo>
                    <a:pt x="2399" y="1507"/>
                    <a:pt x="2427" y="1507"/>
                    <a:pt x="2427" y="1480"/>
                  </a:cubicBezTo>
                  <a:cubicBezTo>
                    <a:pt x="2455" y="1452"/>
                    <a:pt x="2427" y="1424"/>
                    <a:pt x="2427" y="1424"/>
                  </a:cubicBezTo>
                  <a:cubicBezTo>
                    <a:pt x="2316" y="1340"/>
                    <a:pt x="865" y="224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8053689" y="2203847"/>
              <a:ext cx="78632" cy="42346"/>
            </a:xfrm>
            <a:custGeom>
              <a:avLst/>
              <a:gdLst/>
              <a:ahLst/>
              <a:cxnLst/>
              <a:rect l="l" t="t" r="r" b="b"/>
              <a:pathLst>
                <a:path w="2372" h="1284" extrusionOk="0">
                  <a:moveTo>
                    <a:pt x="56" y="0"/>
                  </a:moveTo>
                  <a:cubicBezTo>
                    <a:pt x="0" y="0"/>
                    <a:pt x="0" y="0"/>
                    <a:pt x="0" y="56"/>
                  </a:cubicBezTo>
                  <a:cubicBezTo>
                    <a:pt x="0" y="84"/>
                    <a:pt x="0" y="112"/>
                    <a:pt x="56" y="112"/>
                  </a:cubicBezTo>
                  <a:cubicBezTo>
                    <a:pt x="558" y="251"/>
                    <a:pt x="2316" y="1283"/>
                    <a:pt x="2316" y="1283"/>
                  </a:cubicBezTo>
                  <a:lnTo>
                    <a:pt x="2344" y="1283"/>
                  </a:lnTo>
                  <a:cubicBezTo>
                    <a:pt x="2344" y="1283"/>
                    <a:pt x="2372" y="1283"/>
                    <a:pt x="2372" y="1255"/>
                  </a:cubicBezTo>
                  <a:cubicBezTo>
                    <a:pt x="2372" y="1228"/>
                    <a:pt x="2372" y="1200"/>
                    <a:pt x="2344" y="1200"/>
                  </a:cubicBezTo>
                  <a:cubicBezTo>
                    <a:pt x="2260" y="1172"/>
                    <a:pt x="558" y="140"/>
                    <a:pt x="5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8116571" y="2127462"/>
              <a:ext cx="51813" cy="78229"/>
            </a:xfrm>
            <a:custGeom>
              <a:avLst/>
              <a:gdLst/>
              <a:ahLst/>
              <a:cxnLst/>
              <a:rect l="l" t="t" r="r" b="b"/>
              <a:pathLst>
                <a:path w="1563" h="2372" extrusionOk="0">
                  <a:moveTo>
                    <a:pt x="1507" y="0"/>
                  </a:moveTo>
                  <a:cubicBezTo>
                    <a:pt x="1507" y="0"/>
                    <a:pt x="1451" y="0"/>
                    <a:pt x="1451" y="28"/>
                  </a:cubicBezTo>
                  <a:cubicBezTo>
                    <a:pt x="1451" y="28"/>
                    <a:pt x="754" y="1172"/>
                    <a:pt x="0" y="2288"/>
                  </a:cubicBezTo>
                  <a:lnTo>
                    <a:pt x="0" y="2372"/>
                  </a:lnTo>
                  <a:lnTo>
                    <a:pt x="28" y="2372"/>
                  </a:lnTo>
                  <a:cubicBezTo>
                    <a:pt x="56" y="2372"/>
                    <a:pt x="56" y="2372"/>
                    <a:pt x="56" y="2316"/>
                  </a:cubicBezTo>
                  <a:cubicBezTo>
                    <a:pt x="865" y="1200"/>
                    <a:pt x="1535" y="56"/>
                    <a:pt x="1535" y="56"/>
                  </a:cubicBezTo>
                  <a:cubicBezTo>
                    <a:pt x="1563" y="28"/>
                    <a:pt x="1563" y="0"/>
                    <a:pt x="1507" y="0"/>
                  </a:cubicBezTo>
                  <a:cubicBezTo>
                    <a:pt x="1535" y="0"/>
                    <a:pt x="1507" y="0"/>
                    <a:pt x="150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8125819" y="2169777"/>
              <a:ext cx="74952" cy="65366"/>
            </a:xfrm>
            <a:custGeom>
              <a:avLst/>
              <a:gdLst/>
              <a:ahLst/>
              <a:cxnLst/>
              <a:rect l="l" t="t" r="r" b="b"/>
              <a:pathLst>
                <a:path w="2261" h="1982" extrusionOk="0">
                  <a:moveTo>
                    <a:pt x="2176" y="1"/>
                  </a:moveTo>
                  <a:lnTo>
                    <a:pt x="2148" y="1"/>
                  </a:lnTo>
                  <a:cubicBezTo>
                    <a:pt x="2148" y="1"/>
                    <a:pt x="977" y="1173"/>
                    <a:pt x="28" y="1870"/>
                  </a:cubicBezTo>
                  <a:cubicBezTo>
                    <a:pt x="0" y="1870"/>
                    <a:pt x="0" y="1926"/>
                    <a:pt x="28" y="1954"/>
                  </a:cubicBezTo>
                  <a:lnTo>
                    <a:pt x="56" y="1982"/>
                  </a:lnTo>
                  <a:lnTo>
                    <a:pt x="84" y="1982"/>
                  </a:lnTo>
                  <a:cubicBezTo>
                    <a:pt x="1033" y="1256"/>
                    <a:pt x="2232" y="84"/>
                    <a:pt x="2232" y="57"/>
                  </a:cubicBezTo>
                  <a:cubicBezTo>
                    <a:pt x="2260" y="29"/>
                    <a:pt x="2260" y="29"/>
                    <a:pt x="223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8035193" y="2230529"/>
              <a:ext cx="293212" cy="76382"/>
            </a:xfrm>
            <a:custGeom>
              <a:avLst/>
              <a:gdLst/>
              <a:ahLst/>
              <a:cxnLst/>
              <a:rect l="l" t="t" r="r" b="b"/>
              <a:pathLst>
                <a:path w="8845" h="2316" extrusionOk="0">
                  <a:moveTo>
                    <a:pt x="0" y="0"/>
                  </a:moveTo>
                  <a:lnTo>
                    <a:pt x="195" y="2316"/>
                  </a:lnTo>
                  <a:cubicBezTo>
                    <a:pt x="3041" y="2093"/>
                    <a:pt x="5971" y="1981"/>
                    <a:pt x="8733" y="1228"/>
                  </a:cubicBezTo>
                  <a:lnTo>
                    <a:pt x="8844" y="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8041656" y="2270074"/>
              <a:ext cx="283035" cy="170276"/>
            </a:xfrm>
            <a:custGeom>
              <a:avLst/>
              <a:gdLst/>
              <a:ahLst/>
              <a:cxnLst/>
              <a:rect l="l" t="t" r="r" b="b"/>
              <a:pathLst>
                <a:path w="8538" h="5163" extrusionOk="0">
                  <a:moveTo>
                    <a:pt x="8538" y="1"/>
                  </a:moveTo>
                  <a:lnTo>
                    <a:pt x="8538" y="1"/>
                  </a:lnTo>
                  <a:cubicBezTo>
                    <a:pt x="5776" y="754"/>
                    <a:pt x="2846" y="894"/>
                    <a:pt x="0" y="1061"/>
                  </a:cubicBezTo>
                  <a:lnTo>
                    <a:pt x="56" y="2037"/>
                  </a:lnTo>
                  <a:cubicBezTo>
                    <a:pt x="196" y="4102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01" y="5162"/>
                    <a:pt x="8175" y="4158"/>
                    <a:pt x="8370" y="20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8029624" y="2208432"/>
              <a:ext cx="303389" cy="62596"/>
            </a:xfrm>
            <a:custGeom>
              <a:avLst/>
              <a:gdLst/>
              <a:ahLst/>
              <a:cxnLst/>
              <a:rect l="l" t="t" r="r" b="b"/>
              <a:pathLst>
                <a:path w="9152" h="1898" extrusionOk="0">
                  <a:moveTo>
                    <a:pt x="1" y="1"/>
                  </a:moveTo>
                  <a:lnTo>
                    <a:pt x="1" y="1395"/>
                  </a:lnTo>
                  <a:cubicBezTo>
                    <a:pt x="1" y="1395"/>
                    <a:pt x="1898" y="1898"/>
                    <a:pt x="4883" y="1898"/>
                  </a:cubicBezTo>
                  <a:cubicBezTo>
                    <a:pt x="6139" y="1898"/>
                    <a:pt x="7561" y="1814"/>
                    <a:pt x="9152" y="1591"/>
                  </a:cubicBezTo>
                  <a:lnTo>
                    <a:pt x="9152" y="84"/>
                  </a:lnTo>
                  <a:lnTo>
                    <a:pt x="9152" y="84"/>
                  </a:lnTo>
                  <a:cubicBezTo>
                    <a:pt x="9152" y="84"/>
                    <a:pt x="7896" y="391"/>
                    <a:pt x="5302" y="391"/>
                  </a:cubicBezTo>
                  <a:cubicBezTo>
                    <a:pt x="3935" y="391"/>
                    <a:pt x="2177" y="2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7968599" y="2270074"/>
              <a:ext cx="101771" cy="114144"/>
            </a:xfrm>
            <a:custGeom>
              <a:avLst/>
              <a:gdLst/>
              <a:ahLst/>
              <a:cxnLst/>
              <a:rect l="l" t="t" r="r" b="b"/>
              <a:pathLst>
                <a:path w="3070" h="3461" extrusionOk="0">
                  <a:moveTo>
                    <a:pt x="2037" y="1"/>
                  </a:moveTo>
                  <a:cubicBezTo>
                    <a:pt x="2037" y="1"/>
                    <a:pt x="307" y="447"/>
                    <a:pt x="0" y="3432"/>
                  </a:cubicBezTo>
                  <a:cubicBezTo>
                    <a:pt x="0" y="3460"/>
                    <a:pt x="3069" y="2540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7998200" y="2190028"/>
              <a:ext cx="145230" cy="153687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3683" y="1"/>
                  </a:moveTo>
                  <a:cubicBezTo>
                    <a:pt x="3488" y="1"/>
                    <a:pt x="3404" y="112"/>
                    <a:pt x="3404" y="112"/>
                  </a:cubicBezTo>
                  <a:cubicBezTo>
                    <a:pt x="1339" y="1619"/>
                    <a:pt x="1088" y="2372"/>
                    <a:pt x="1088" y="2428"/>
                  </a:cubicBezTo>
                  <a:lnTo>
                    <a:pt x="0" y="4576"/>
                  </a:lnTo>
                  <a:cubicBezTo>
                    <a:pt x="0" y="4604"/>
                    <a:pt x="0" y="4660"/>
                    <a:pt x="56" y="4660"/>
                  </a:cubicBezTo>
                  <a:lnTo>
                    <a:pt x="84" y="4660"/>
                  </a:lnTo>
                  <a:cubicBezTo>
                    <a:pt x="112" y="4660"/>
                    <a:pt x="112" y="4660"/>
                    <a:pt x="140" y="4604"/>
                  </a:cubicBezTo>
                  <a:lnTo>
                    <a:pt x="1228" y="2456"/>
                  </a:lnTo>
                  <a:cubicBezTo>
                    <a:pt x="1228" y="2456"/>
                    <a:pt x="1479" y="1674"/>
                    <a:pt x="3488" y="224"/>
                  </a:cubicBezTo>
                  <a:cubicBezTo>
                    <a:pt x="3488" y="224"/>
                    <a:pt x="3599" y="140"/>
                    <a:pt x="3711" y="140"/>
                  </a:cubicBezTo>
                  <a:lnTo>
                    <a:pt x="3767" y="140"/>
                  </a:lnTo>
                  <a:cubicBezTo>
                    <a:pt x="3962" y="224"/>
                    <a:pt x="4129" y="475"/>
                    <a:pt x="4241" y="838"/>
                  </a:cubicBezTo>
                  <a:cubicBezTo>
                    <a:pt x="4241" y="893"/>
                    <a:pt x="4269" y="893"/>
                    <a:pt x="4297" y="893"/>
                  </a:cubicBezTo>
                  <a:lnTo>
                    <a:pt x="4297" y="893"/>
                  </a:lnTo>
                  <a:cubicBezTo>
                    <a:pt x="4325" y="893"/>
                    <a:pt x="4380" y="838"/>
                    <a:pt x="4325" y="810"/>
                  </a:cubicBezTo>
                  <a:cubicBezTo>
                    <a:pt x="4241" y="363"/>
                    <a:pt x="4018" y="84"/>
                    <a:pt x="382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8025016" y="1889137"/>
              <a:ext cx="310781" cy="556702"/>
            </a:xfrm>
            <a:custGeom>
              <a:avLst/>
              <a:gdLst/>
              <a:ahLst/>
              <a:cxnLst/>
              <a:rect l="l" t="t" r="r" b="b"/>
              <a:pathLst>
                <a:path w="9375" h="16880" extrusionOk="0">
                  <a:moveTo>
                    <a:pt x="4994" y="447"/>
                  </a:moveTo>
                  <a:lnTo>
                    <a:pt x="9012" y="9598"/>
                  </a:lnTo>
                  <a:lnTo>
                    <a:pt x="7645" y="15345"/>
                  </a:lnTo>
                  <a:lnTo>
                    <a:pt x="6501" y="10044"/>
                  </a:lnTo>
                  <a:cubicBezTo>
                    <a:pt x="6501" y="9961"/>
                    <a:pt x="6417" y="9933"/>
                    <a:pt x="6361" y="9933"/>
                  </a:cubicBezTo>
                  <a:lnTo>
                    <a:pt x="6361" y="9933"/>
                  </a:lnTo>
                  <a:cubicBezTo>
                    <a:pt x="6278" y="9933"/>
                    <a:pt x="6250" y="9961"/>
                    <a:pt x="6222" y="10044"/>
                  </a:cubicBezTo>
                  <a:lnTo>
                    <a:pt x="4492" y="16210"/>
                  </a:lnTo>
                  <a:lnTo>
                    <a:pt x="3069" y="9961"/>
                  </a:lnTo>
                  <a:cubicBezTo>
                    <a:pt x="3069" y="9905"/>
                    <a:pt x="3013" y="9849"/>
                    <a:pt x="2930" y="9849"/>
                  </a:cubicBezTo>
                  <a:lnTo>
                    <a:pt x="2930" y="9849"/>
                  </a:lnTo>
                  <a:cubicBezTo>
                    <a:pt x="2874" y="9849"/>
                    <a:pt x="2818" y="9905"/>
                    <a:pt x="2790" y="9961"/>
                  </a:cubicBezTo>
                  <a:lnTo>
                    <a:pt x="1395" y="15094"/>
                  </a:lnTo>
                  <a:lnTo>
                    <a:pt x="168" y="9765"/>
                  </a:lnTo>
                  <a:close/>
                  <a:moveTo>
                    <a:pt x="5022" y="1"/>
                  </a:moveTo>
                  <a:cubicBezTo>
                    <a:pt x="4994" y="1"/>
                    <a:pt x="4910" y="28"/>
                    <a:pt x="4910" y="56"/>
                  </a:cubicBezTo>
                  <a:lnTo>
                    <a:pt x="28" y="9626"/>
                  </a:lnTo>
                  <a:cubicBezTo>
                    <a:pt x="28" y="9654"/>
                    <a:pt x="0" y="9682"/>
                    <a:pt x="28" y="9737"/>
                  </a:cubicBezTo>
                  <a:lnTo>
                    <a:pt x="1367" y="15652"/>
                  </a:lnTo>
                  <a:cubicBezTo>
                    <a:pt x="1367" y="15736"/>
                    <a:pt x="1423" y="15764"/>
                    <a:pt x="1507" y="15764"/>
                  </a:cubicBezTo>
                  <a:lnTo>
                    <a:pt x="1507" y="15764"/>
                  </a:lnTo>
                  <a:cubicBezTo>
                    <a:pt x="1563" y="15764"/>
                    <a:pt x="1618" y="15736"/>
                    <a:pt x="1646" y="15652"/>
                  </a:cubicBezTo>
                  <a:lnTo>
                    <a:pt x="3041" y="10519"/>
                  </a:lnTo>
                  <a:lnTo>
                    <a:pt x="4464" y="16768"/>
                  </a:lnTo>
                  <a:cubicBezTo>
                    <a:pt x="4464" y="16852"/>
                    <a:pt x="4548" y="16879"/>
                    <a:pt x="4604" y="16879"/>
                  </a:cubicBezTo>
                  <a:lnTo>
                    <a:pt x="4604" y="16879"/>
                  </a:lnTo>
                  <a:cubicBezTo>
                    <a:pt x="4687" y="16879"/>
                    <a:pt x="4715" y="16852"/>
                    <a:pt x="4743" y="16768"/>
                  </a:cubicBezTo>
                  <a:lnTo>
                    <a:pt x="6445" y="10602"/>
                  </a:lnTo>
                  <a:lnTo>
                    <a:pt x="7589" y="15959"/>
                  </a:lnTo>
                  <a:cubicBezTo>
                    <a:pt x="7589" y="16043"/>
                    <a:pt x="7673" y="16070"/>
                    <a:pt x="7728" y="16070"/>
                  </a:cubicBezTo>
                  <a:cubicBezTo>
                    <a:pt x="7812" y="16070"/>
                    <a:pt x="7840" y="16043"/>
                    <a:pt x="7868" y="15959"/>
                  </a:cubicBezTo>
                  <a:lnTo>
                    <a:pt x="9374" y="9598"/>
                  </a:lnTo>
                  <a:lnTo>
                    <a:pt x="9374" y="9514"/>
                  </a:lnTo>
                  <a:lnTo>
                    <a:pt x="5273" y="112"/>
                  </a:lnTo>
                  <a:cubicBezTo>
                    <a:pt x="5134" y="28"/>
                    <a:pt x="5050" y="1"/>
                    <a:pt x="5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8287647" y="2275615"/>
              <a:ext cx="101771" cy="114111"/>
            </a:xfrm>
            <a:custGeom>
              <a:avLst/>
              <a:gdLst/>
              <a:ahLst/>
              <a:cxnLst/>
              <a:rect l="l" t="t" r="r" b="b"/>
              <a:pathLst>
                <a:path w="3070" h="3460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1" y="2511"/>
                    <a:pt x="3069" y="3460"/>
                    <a:pt x="3069" y="3460"/>
                  </a:cubicBezTo>
                  <a:cubicBezTo>
                    <a:pt x="2763" y="4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8215517" y="2196459"/>
              <a:ext cx="145230" cy="153687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642" y="1"/>
                  </a:moveTo>
                  <a:cubicBezTo>
                    <a:pt x="614" y="1"/>
                    <a:pt x="558" y="1"/>
                    <a:pt x="531" y="29"/>
                  </a:cubicBezTo>
                  <a:cubicBezTo>
                    <a:pt x="335" y="85"/>
                    <a:pt x="140" y="364"/>
                    <a:pt x="0" y="838"/>
                  </a:cubicBezTo>
                  <a:cubicBezTo>
                    <a:pt x="0" y="866"/>
                    <a:pt x="0" y="894"/>
                    <a:pt x="56" y="894"/>
                  </a:cubicBezTo>
                  <a:lnTo>
                    <a:pt x="56" y="894"/>
                  </a:lnTo>
                  <a:cubicBezTo>
                    <a:pt x="84" y="894"/>
                    <a:pt x="112" y="894"/>
                    <a:pt x="112" y="866"/>
                  </a:cubicBezTo>
                  <a:cubicBezTo>
                    <a:pt x="224" y="447"/>
                    <a:pt x="363" y="196"/>
                    <a:pt x="558" y="168"/>
                  </a:cubicBezTo>
                  <a:lnTo>
                    <a:pt x="670" y="168"/>
                  </a:lnTo>
                  <a:cubicBezTo>
                    <a:pt x="782" y="168"/>
                    <a:pt x="893" y="224"/>
                    <a:pt x="893" y="224"/>
                  </a:cubicBezTo>
                  <a:cubicBezTo>
                    <a:pt x="2902" y="1703"/>
                    <a:pt x="3153" y="2456"/>
                    <a:pt x="3153" y="2456"/>
                  </a:cubicBezTo>
                  <a:lnTo>
                    <a:pt x="4241" y="4632"/>
                  </a:lnTo>
                  <a:cubicBezTo>
                    <a:pt x="4241" y="4660"/>
                    <a:pt x="4269" y="4660"/>
                    <a:pt x="4297" y="4660"/>
                  </a:cubicBezTo>
                  <a:lnTo>
                    <a:pt x="4325" y="4660"/>
                  </a:lnTo>
                  <a:cubicBezTo>
                    <a:pt x="4381" y="4660"/>
                    <a:pt x="4381" y="4632"/>
                    <a:pt x="4381" y="4604"/>
                  </a:cubicBezTo>
                  <a:lnTo>
                    <a:pt x="3293" y="2428"/>
                  </a:lnTo>
                  <a:cubicBezTo>
                    <a:pt x="3293" y="2400"/>
                    <a:pt x="3041" y="1619"/>
                    <a:pt x="977" y="140"/>
                  </a:cubicBezTo>
                  <a:cubicBezTo>
                    <a:pt x="921" y="57"/>
                    <a:pt x="810" y="1"/>
                    <a:pt x="6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8226621" y="2244316"/>
              <a:ext cx="106378" cy="145409"/>
            </a:xfrm>
            <a:custGeom>
              <a:avLst/>
              <a:gdLst/>
              <a:ahLst/>
              <a:cxnLst/>
              <a:rect l="l" t="t" r="r" b="b"/>
              <a:pathLst>
                <a:path w="3209" h="4409" extrusionOk="0">
                  <a:moveTo>
                    <a:pt x="2232" y="1"/>
                  </a:moveTo>
                  <a:lnTo>
                    <a:pt x="2232" y="1"/>
                  </a:lnTo>
                  <a:cubicBezTo>
                    <a:pt x="0" y="1870"/>
                    <a:pt x="1591" y="4409"/>
                    <a:pt x="1591" y="4409"/>
                  </a:cubicBezTo>
                  <a:cubicBezTo>
                    <a:pt x="3209" y="1340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8197020" y="2222251"/>
              <a:ext cx="90665" cy="127896"/>
            </a:xfrm>
            <a:custGeom>
              <a:avLst/>
              <a:gdLst/>
              <a:ahLst/>
              <a:cxnLst/>
              <a:rect l="l" t="t" r="r" b="b"/>
              <a:pathLst>
                <a:path w="2735" h="3878" extrusionOk="0">
                  <a:moveTo>
                    <a:pt x="2232" y="0"/>
                  </a:moveTo>
                  <a:cubicBezTo>
                    <a:pt x="0" y="1311"/>
                    <a:pt x="754" y="3878"/>
                    <a:pt x="754" y="3878"/>
                  </a:cubicBezTo>
                  <a:cubicBezTo>
                    <a:pt x="2735" y="1451"/>
                    <a:pt x="2232" y="0"/>
                    <a:pt x="223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8305215" y="2240655"/>
              <a:ext cx="124909" cy="38653"/>
            </a:xfrm>
            <a:custGeom>
              <a:avLst/>
              <a:gdLst/>
              <a:ahLst/>
              <a:cxnLst/>
              <a:rect l="l" t="t" r="r" b="b"/>
              <a:pathLst>
                <a:path w="3768" h="1172" extrusionOk="0">
                  <a:moveTo>
                    <a:pt x="1340" y="0"/>
                  </a:moveTo>
                  <a:cubicBezTo>
                    <a:pt x="921" y="0"/>
                    <a:pt x="447" y="112"/>
                    <a:pt x="1" y="418"/>
                  </a:cubicBezTo>
                  <a:cubicBezTo>
                    <a:pt x="1" y="418"/>
                    <a:pt x="698" y="1172"/>
                    <a:pt x="2512" y="1172"/>
                  </a:cubicBezTo>
                  <a:cubicBezTo>
                    <a:pt x="2874" y="1172"/>
                    <a:pt x="3293" y="1116"/>
                    <a:pt x="3767" y="1060"/>
                  </a:cubicBezTo>
                  <a:cubicBezTo>
                    <a:pt x="3739" y="1032"/>
                    <a:pt x="2679" y="0"/>
                    <a:pt x="134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8263614" y="2193722"/>
              <a:ext cx="130412" cy="33145"/>
            </a:xfrm>
            <a:custGeom>
              <a:avLst/>
              <a:gdLst/>
              <a:ahLst/>
              <a:cxnLst/>
              <a:rect l="l" t="t" r="r" b="b"/>
              <a:pathLst>
                <a:path w="3934" h="1005" extrusionOk="0">
                  <a:moveTo>
                    <a:pt x="1674" y="0"/>
                  </a:moveTo>
                  <a:cubicBezTo>
                    <a:pt x="1116" y="0"/>
                    <a:pt x="558" y="140"/>
                    <a:pt x="0" y="558"/>
                  </a:cubicBezTo>
                  <a:cubicBezTo>
                    <a:pt x="0" y="558"/>
                    <a:pt x="586" y="1005"/>
                    <a:pt x="1897" y="1005"/>
                  </a:cubicBezTo>
                  <a:cubicBezTo>
                    <a:pt x="2455" y="1005"/>
                    <a:pt x="3125" y="949"/>
                    <a:pt x="3934" y="726"/>
                  </a:cubicBezTo>
                  <a:cubicBezTo>
                    <a:pt x="3934" y="726"/>
                    <a:pt x="2874" y="0"/>
                    <a:pt x="167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8302430" y="2252594"/>
              <a:ext cx="109196" cy="15665"/>
            </a:xfrm>
            <a:custGeom>
              <a:avLst/>
              <a:gdLst/>
              <a:ahLst/>
              <a:cxnLst/>
              <a:rect l="l" t="t" r="r" b="b"/>
              <a:pathLst>
                <a:path w="3294" h="475" extrusionOk="0">
                  <a:moveTo>
                    <a:pt x="85" y="1"/>
                  </a:moveTo>
                  <a:cubicBezTo>
                    <a:pt x="29" y="1"/>
                    <a:pt x="29" y="29"/>
                    <a:pt x="1" y="29"/>
                  </a:cubicBezTo>
                  <a:cubicBezTo>
                    <a:pt x="1" y="56"/>
                    <a:pt x="1" y="112"/>
                    <a:pt x="29" y="112"/>
                  </a:cubicBezTo>
                  <a:cubicBezTo>
                    <a:pt x="113" y="140"/>
                    <a:pt x="1814" y="475"/>
                    <a:pt x="2875" y="475"/>
                  </a:cubicBezTo>
                  <a:lnTo>
                    <a:pt x="3209" y="475"/>
                  </a:lnTo>
                  <a:cubicBezTo>
                    <a:pt x="3237" y="475"/>
                    <a:pt x="3293" y="447"/>
                    <a:pt x="3237" y="419"/>
                  </a:cubicBezTo>
                  <a:cubicBezTo>
                    <a:pt x="3237" y="391"/>
                    <a:pt x="3209" y="335"/>
                    <a:pt x="3181" y="335"/>
                  </a:cubicBezTo>
                  <a:lnTo>
                    <a:pt x="3181" y="335"/>
                  </a:lnTo>
                  <a:lnTo>
                    <a:pt x="2819" y="335"/>
                  </a:lnTo>
                  <a:cubicBezTo>
                    <a:pt x="1842" y="391"/>
                    <a:pt x="113" y="1"/>
                    <a:pt x="8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8261758" y="2211202"/>
              <a:ext cx="105450" cy="10158"/>
            </a:xfrm>
            <a:custGeom>
              <a:avLst/>
              <a:gdLst/>
              <a:ahLst/>
              <a:cxnLst/>
              <a:rect l="l" t="t" r="r" b="b"/>
              <a:pathLst>
                <a:path w="3181" h="308" extrusionOk="0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40"/>
                    <a:pt x="84" y="140"/>
                  </a:cubicBezTo>
                  <a:cubicBezTo>
                    <a:pt x="140" y="140"/>
                    <a:pt x="1646" y="307"/>
                    <a:pt x="2567" y="307"/>
                  </a:cubicBezTo>
                  <a:cubicBezTo>
                    <a:pt x="2790" y="307"/>
                    <a:pt x="3014" y="307"/>
                    <a:pt x="3125" y="279"/>
                  </a:cubicBezTo>
                  <a:cubicBezTo>
                    <a:pt x="3153" y="279"/>
                    <a:pt x="3181" y="251"/>
                    <a:pt x="3153" y="196"/>
                  </a:cubicBezTo>
                  <a:cubicBezTo>
                    <a:pt x="3153" y="168"/>
                    <a:pt x="3125" y="168"/>
                    <a:pt x="3069" y="168"/>
                  </a:cubicBezTo>
                  <a:lnTo>
                    <a:pt x="3069" y="168"/>
                  </a:lnTo>
                  <a:cubicBezTo>
                    <a:pt x="2930" y="196"/>
                    <a:pt x="2762" y="196"/>
                    <a:pt x="2567" y="196"/>
                  </a:cubicBezTo>
                  <a:cubicBezTo>
                    <a:pt x="1619" y="14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8282111" y="2248933"/>
              <a:ext cx="19459" cy="106756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02" y="0"/>
                  </a:moveTo>
                  <a:cubicBezTo>
                    <a:pt x="474" y="0"/>
                    <a:pt x="447" y="28"/>
                    <a:pt x="447" y="28"/>
                  </a:cubicBezTo>
                  <a:cubicBezTo>
                    <a:pt x="168" y="1618"/>
                    <a:pt x="0" y="3181"/>
                    <a:pt x="0" y="3181"/>
                  </a:cubicBezTo>
                  <a:cubicBezTo>
                    <a:pt x="0" y="3208"/>
                    <a:pt x="28" y="3236"/>
                    <a:pt x="56" y="3236"/>
                  </a:cubicBezTo>
                  <a:lnTo>
                    <a:pt x="56" y="3236"/>
                  </a:lnTo>
                  <a:cubicBezTo>
                    <a:pt x="84" y="3236"/>
                    <a:pt x="140" y="3208"/>
                    <a:pt x="140" y="3181"/>
                  </a:cubicBezTo>
                  <a:cubicBezTo>
                    <a:pt x="140" y="3125"/>
                    <a:pt x="279" y="1618"/>
                    <a:pt x="586" y="28"/>
                  </a:cubicBezTo>
                  <a:cubicBezTo>
                    <a:pt x="558" y="28"/>
                    <a:pt x="558" y="0"/>
                    <a:pt x="50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8226621" y="2221327"/>
              <a:ext cx="48101" cy="105833"/>
            </a:xfrm>
            <a:custGeom>
              <a:avLst/>
              <a:gdLst/>
              <a:ahLst/>
              <a:cxnLst/>
              <a:rect l="l" t="t" r="r" b="b"/>
              <a:pathLst>
                <a:path w="1451" h="3209" extrusionOk="0">
                  <a:moveTo>
                    <a:pt x="1339" y="0"/>
                  </a:moveTo>
                  <a:cubicBezTo>
                    <a:pt x="1312" y="0"/>
                    <a:pt x="1312" y="0"/>
                    <a:pt x="1312" y="28"/>
                  </a:cubicBezTo>
                  <a:cubicBezTo>
                    <a:pt x="642" y="1283"/>
                    <a:pt x="0" y="3097"/>
                    <a:pt x="0" y="3153"/>
                  </a:cubicBezTo>
                  <a:cubicBezTo>
                    <a:pt x="0" y="3181"/>
                    <a:pt x="0" y="3209"/>
                    <a:pt x="28" y="3209"/>
                  </a:cubicBezTo>
                  <a:lnTo>
                    <a:pt x="56" y="3209"/>
                  </a:lnTo>
                  <a:cubicBezTo>
                    <a:pt x="84" y="3209"/>
                    <a:pt x="84" y="3209"/>
                    <a:pt x="140" y="3181"/>
                  </a:cubicBezTo>
                  <a:cubicBezTo>
                    <a:pt x="140" y="3125"/>
                    <a:pt x="781" y="1311"/>
                    <a:pt x="1451" y="112"/>
                  </a:cubicBezTo>
                  <a:cubicBezTo>
                    <a:pt x="1423" y="28"/>
                    <a:pt x="1395" y="0"/>
                    <a:pt x="133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8120250" y="1889137"/>
              <a:ext cx="122125" cy="335868"/>
            </a:xfrm>
            <a:custGeom>
              <a:avLst/>
              <a:gdLst/>
              <a:ahLst/>
              <a:cxnLst/>
              <a:rect l="l" t="t" r="r" b="b"/>
              <a:pathLst>
                <a:path w="3684" h="10184" extrusionOk="0">
                  <a:moveTo>
                    <a:pt x="2149" y="1"/>
                  </a:moveTo>
                  <a:cubicBezTo>
                    <a:pt x="2093" y="1"/>
                    <a:pt x="2037" y="28"/>
                    <a:pt x="2010" y="112"/>
                  </a:cubicBezTo>
                  <a:lnTo>
                    <a:pt x="1" y="9933"/>
                  </a:lnTo>
                  <a:cubicBezTo>
                    <a:pt x="1" y="10016"/>
                    <a:pt x="29" y="10072"/>
                    <a:pt x="85" y="10100"/>
                  </a:cubicBezTo>
                  <a:lnTo>
                    <a:pt x="140" y="10100"/>
                  </a:lnTo>
                  <a:cubicBezTo>
                    <a:pt x="196" y="10100"/>
                    <a:pt x="224" y="10072"/>
                    <a:pt x="280" y="10016"/>
                  </a:cubicBezTo>
                  <a:lnTo>
                    <a:pt x="2121" y="893"/>
                  </a:lnTo>
                  <a:lnTo>
                    <a:pt x="3377" y="10072"/>
                  </a:lnTo>
                  <a:cubicBezTo>
                    <a:pt x="3377" y="10156"/>
                    <a:pt x="3432" y="10184"/>
                    <a:pt x="3516" y="10184"/>
                  </a:cubicBezTo>
                  <a:lnTo>
                    <a:pt x="3544" y="10184"/>
                  </a:lnTo>
                  <a:cubicBezTo>
                    <a:pt x="3628" y="10184"/>
                    <a:pt x="3684" y="10100"/>
                    <a:pt x="3656" y="10044"/>
                  </a:cubicBezTo>
                  <a:lnTo>
                    <a:pt x="2261" y="140"/>
                  </a:lnTo>
                  <a:cubicBezTo>
                    <a:pt x="2261" y="56"/>
                    <a:pt x="2233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8186844" y="1715225"/>
              <a:ext cx="9282" cy="188646"/>
            </a:xfrm>
            <a:custGeom>
              <a:avLst/>
              <a:gdLst/>
              <a:ahLst/>
              <a:cxnLst/>
              <a:rect l="l" t="t" r="r" b="b"/>
              <a:pathLst>
                <a:path w="280" h="5720" extrusionOk="0">
                  <a:moveTo>
                    <a:pt x="140" y="1"/>
                  </a:moveTo>
                  <a:cubicBezTo>
                    <a:pt x="84" y="1"/>
                    <a:pt x="1" y="56"/>
                    <a:pt x="1" y="140"/>
                  </a:cubicBezTo>
                  <a:lnTo>
                    <a:pt x="1" y="5580"/>
                  </a:lnTo>
                  <a:cubicBezTo>
                    <a:pt x="1" y="5636"/>
                    <a:pt x="84" y="5720"/>
                    <a:pt x="140" y="5720"/>
                  </a:cubicBezTo>
                  <a:cubicBezTo>
                    <a:pt x="224" y="5720"/>
                    <a:pt x="280" y="5664"/>
                    <a:pt x="280" y="5580"/>
                  </a:cubicBezTo>
                  <a:lnTo>
                    <a:pt x="280" y="140"/>
                  </a:lnTo>
                  <a:cubicBezTo>
                    <a:pt x="280" y="84"/>
                    <a:pt x="22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8025016" y="2238808"/>
              <a:ext cx="106378" cy="144485"/>
            </a:xfrm>
            <a:custGeom>
              <a:avLst/>
              <a:gdLst/>
              <a:ahLst/>
              <a:cxnLst/>
              <a:rect l="l" t="t" r="r" b="b"/>
              <a:pathLst>
                <a:path w="3209" h="4381" extrusionOk="0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0" y="1311"/>
                    <a:pt x="1618" y="4380"/>
                  </a:cubicBezTo>
                  <a:cubicBezTo>
                    <a:pt x="1618" y="4380"/>
                    <a:pt x="3209" y="1869"/>
                    <a:pt x="9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8070329" y="2217634"/>
              <a:ext cx="89737" cy="127929"/>
            </a:xfrm>
            <a:custGeom>
              <a:avLst/>
              <a:gdLst/>
              <a:ahLst/>
              <a:cxnLst/>
              <a:rect l="l" t="t" r="r" b="b"/>
              <a:pathLst>
                <a:path w="2707" h="3879" extrusionOk="0">
                  <a:moveTo>
                    <a:pt x="475" y="1"/>
                  </a:moveTo>
                  <a:cubicBezTo>
                    <a:pt x="475" y="1"/>
                    <a:pt x="0" y="1395"/>
                    <a:pt x="1981" y="3878"/>
                  </a:cubicBezTo>
                  <a:cubicBezTo>
                    <a:pt x="1981" y="3851"/>
                    <a:pt x="2707" y="1312"/>
                    <a:pt x="475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7927893" y="2235114"/>
              <a:ext cx="124909" cy="36839"/>
            </a:xfrm>
            <a:custGeom>
              <a:avLst/>
              <a:gdLst/>
              <a:ahLst/>
              <a:cxnLst/>
              <a:rect l="l" t="t" r="r" b="b"/>
              <a:pathLst>
                <a:path w="3768" h="1117" extrusionOk="0">
                  <a:moveTo>
                    <a:pt x="2400" y="1"/>
                  </a:moveTo>
                  <a:cubicBezTo>
                    <a:pt x="1089" y="1"/>
                    <a:pt x="1" y="1005"/>
                    <a:pt x="1" y="1005"/>
                  </a:cubicBezTo>
                  <a:cubicBezTo>
                    <a:pt x="447" y="1089"/>
                    <a:pt x="866" y="1117"/>
                    <a:pt x="1256" y="1117"/>
                  </a:cubicBezTo>
                  <a:cubicBezTo>
                    <a:pt x="3070" y="1117"/>
                    <a:pt x="3767" y="391"/>
                    <a:pt x="3767" y="391"/>
                  </a:cubicBezTo>
                  <a:cubicBezTo>
                    <a:pt x="3321" y="112"/>
                    <a:pt x="2819" y="1"/>
                    <a:pt x="240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7963063" y="2189104"/>
              <a:ext cx="130412" cy="33178"/>
            </a:xfrm>
            <a:custGeom>
              <a:avLst/>
              <a:gdLst/>
              <a:ahLst/>
              <a:cxnLst/>
              <a:rect l="l" t="t" r="r" b="b"/>
              <a:pathLst>
                <a:path w="3934" h="1006" extrusionOk="0">
                  <a:moveTo>
                    <a:pt x="2260" y="1"/>
                  </a:moveTo>
                  <a:cubicBezTo>
                    <a:pt x="1032" y="1"/>
                    <a:pt x="0" y="726"/>
                    <a:pt x="0" y="726"/>
                  </a:cubicBezTo>
                  <a:cubicBezTo>
                    <a:pt x="781" y="949"/>
                    <a:pt x="1451" y="1005"/>
                    <a:pt x="2009" y="1005"/>
                  </a:cubicBezTo>
                  <a:cubicBezTo>
                    <a:pt x="3320" y="1005"/>
                    <a:pt x="3934" y="559"/>
                    <a:pt x="3934" y="559"/>
                  </a:cubicBezTo>
                  <a:cubicBezTo>
                    <a:pt x="3404" y="140"/>
                    <a:pt x="2818" y="1"/>
                    <a:pt x="226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7945461" y="2247086"/>
              <a:ext cx="110091" cy="16589"/>
            </a:xfrm>
            <a:custGeom>
              <a:avLst/>
              <a:gdLst/>
              <a:ahLst/>
              <a:cxnLst/>
              <a:rect l="l" t="t" r="r" b="b"/>
              <a:pathLst>
                <a:path w="3321" h="503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3209" y="0"/>
                    <a:pt x="1452" y="363"/>
                    <a:pt x="419" y="363"/>
                  </a:cubicBezTo>
                  <a:lnTo>
                    <a:pt x="57" y="363"/>
                  </a:lnTo>
                  <a:lnTo>
                    <a:pt x="57" y="363"/>
                  </a:lnTo>
                  <a:cubicBezTo>
                    <a:pt x="29" y="363"/>
                    <a:pt x="1" y="419"/>
                    <a:pt x="1" y="447"/>
                  </a:cubicBezTo>
                  <a:cubicBezTo>
                    <a:pt x="1" y="475"/>
                    <a:pt x="29" y="502"/>
                    <a:pt x="57" y="502"/>
                  </a:cubicBezTo>
                  <a:lnTo>
                    <a:pt x="419" y="502"/>
                  </a:lnTo>
                  <a:cubicBezTo>
                    <a:pt x="1452" y="502"/>
                    <a:pt x="3181" y="168"/>
                    <a:pt x="3237" y="140"/>
                  </a:cubicBezTo>
                  <a:cubicBezTo>
                    <a:pt x="3265" y="140"/>
                    <a:pt x="3321" y="84"/>
                    <a:pt x="3265" y="56"/>
                  </a:cubicBezTo>
                  <a:cubicBezTo>
                    <a:pt x="3265" y="0"/>
                    <a:pt x="3265" y="0"/>
                    <a:pt x="323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7989879" y="2205661"/>
              <a:ext cx="105450" cy="9234"/>
            </a:xfrm>
            <a:custGeom>
              <a:avLst/>
              <a:gdLst/>
              <a:ahLst/>
              <a:cxnLst/>
              <a:rect l="l" t="t" r="r" b="b"/>
              <a:pathLst>
                <a:path w="3181" h="280" extrusionOk="0">
                  <a:moveTo>
                    <a:pt x="3125" y="1"/>
                  </a:moveTo>
                  <a:cubicBezTo>
                    <a:pt x="3097" y="1"/>
                    <a:pt x="1590" y="168"/>
                    <a:pt x="642" y="168"/>
                  </a:cubicBezTo>
                  <a:cubicBezTo>
                    <a:pt x="391" y="168"/>
                    <a:pt x="223" y="168"/>
                    <a:pt x="84" y="140"/>
                  </a:cubicBezTo>
                  <a:lnTo>
                    <a:pt x="84" y="140"/>
                  </a:lnTo>
                  <a:cubicBezTo>
                    <a:pt x="56" y="140"/>
                    <a:pt x="0" y="168"/>
                    <a:pt x="0" y="168"/>
                  </a:cubicBezTo>
                  <a:cubicBezTo>
                    <a:pt x="0" y="196"/>
                    <a:pt x="0" y="224"/>
                    <a:pt x="56" y="224"/>
                  </a:cubicBezTo>
                  <a:cubicBezTo>
                    <a:pt x="195" y="280"/>
                    <a:pt x="391" y="280"/>
                    <a:pt x="614" y="280"/>
                  </a:cubicBezTo>
                  <a:cubicBezTo>
                    <a:pt x="1507" y="280"/>
                    <a:pt x="3013" y="140"/>
                    <a:pt x="3097" y="85"/>
                  </a:cubicBezTo>
                  <a:cubicBezTo>
                    <a:pt x="3125" y="85"/>
                    <a:pt x="3153" y="57"/>
                    <a:pt x="3125" y="29"/>
                  </a:cubicBezTo>
                  <a:cubicBezTo>
                    <a:pt x="3181" y="29"/>
                    <a:pt x="3153" y="1"/>
                    <a:pt x="312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8056440" y="2243392"/>
              <a:ext cx="19459" cy="106756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7" y="1"/>
                  </a:moveTo>
                  <a:lnTo>
                    <a:pt x="57" y="1"/>
                  </a:lnTo>
                  <a:cubicBezTo>
                    <a:pt x="29" y="1"/>
                    <a:pt x="1" y="29"/>
                    <a:pt x="1" y="56"/>
                  </a:cubicBezTo>
                  <a:cubicBezTo>
                    <a:pt x="280" y="1619"/>
                    <a:pt x="419" y="3209"/>
                    <a:pt x="447" y="3209"/>
                  </a:cubicBezTo>
                  <a:cubicBezTo>
                    <a:pt x="447" y="3237"/>
                    <a:pt x="475" y="3237"/>
                    <a:pt x="531" y="3237"/>
                  </a:cubicBezTo>
                  <a:lnTo>
                    <a:pt x="531" y="3237"/>
                  </a:lnTo>
                  <a:cubicBezTo>
                    <a:pt x="559" y="3237"/>
                    <a:pt x="587" y="3209"/>
                    <a:pt x="559" y="3181"/>
                  </a:cubicBezTo>
                  <a:cubicBezTo>
                    <a:pt x="559" y="3181"/>
                    <a:pt x="419" y="1591"/>
                    <a:pt x="112" y="29"/>
                  </a:cubicBezTo>
                  <a:cubicBezTo>
                    <a:pt x="140" y="29"/>
                    <a:pt x="85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8084185" y="2215787"/>
              <a:ext cx="48134" cy="105866"/>
            </a:xfrm>
            <a:custGeom>
              <a:avLst/>
              <a:gdLst/>
              <a:ahLst/>
              <a:cxnLst/>
              <a:rect l="l" t="t" r="r" b="b"/>
              <a:pathLst>
                <a:path w="1452" h="3210" extrusionOk="0">
                  <a:moveTo>
                    <a:pt x="57" y="1"/>
                  </a:moveTo>
                  <a:cubicBezTo>
                    <a:pt x="57" y="1"/>
                    <a:pt x="29" y="1"/>
                    <a:pt x="57" y="1"/>
                  </a:cubicBezTo>
                  <a:cubicBezTo>
                    <a:pt x="1" y="29"/>
                    <a:pt x="1" y="57"/>
                    <a:pt x="1" y="112"/>
                  </a:cubicBezTo>
                  <a:cubicBezTo>
                    <a:pt x="642" y="1312"/>
                    <a:pt x="1284" y="3181"/>
                    <a:pt x="1312" y="3181"/>
                  </a:cubicBezTo>
                  <a:cubicBezTo>
                    <a:pt x="1312" y="3209"/>
                    <a:pt x="1340" y="3209"/>
                    <a:pt x="1396" y="3209"/>
                  </a:cubicBezTo>
                  <a:lnTo>
                    <a:pt x="1424" y="3209"/>
                  </a:lnTo>
                  <a:cubicBezTo>
                    <a:pt x="1452" y="3209"/>
                    <a:pt x="1452" y="3181"/>
                    <a:pt x="1452" y="3125"/>
                  </a:cubicBezTo>
                  <a:cubicBezTo>
                    <a:pt x="1452" y="3098"/>
                    <a:pt x="810" y="1284"/>
                    <a:pt x="140" y="29"/>
                  </a:cubicBezTo>
                  <a:cubicBezTo>
                    <a:pt x="112" y="1"/>
                    <a:pt x="112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2319;p72">
            <a:extLst>
              <a:ext uri="{FF2B5EF4-FFF2-40B4-BE49-F238E27FC236}">
                <a16:creationId xmlns:a16="http://schemas.microsoft.com/office/drawing/2014/main" id="{79F5654E-755C-F04D-B127-C4D203B349AC}"/>
              </a:ext>
            </a:extLst>
          </p:cNvPr>
          <p:cNvSpPr/>
          <p:nvPr/>
        </p:nvSpPr>
        <p:spPr>
          <a:xfrm>
            <a:off x="3884611" y="1197078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72" name="Google Shape;7073;p111">
            <a:extLst>
              <a:ext uri="{FF2B5EF4-FFF2-40B4-BE49-F238E27FC236}">
                <a16:creationId xmlns:a16="http://schemas.microsoft.com/office/drawing/2014/main" id="{80854588-6BBA-0E49-A0BB-6940DA5DC4EB}"/>
              </a:ext>
            </a:extLst>
          </p:cNvPr>
          <p:cNvGrpSpPr/>
          <p:nvPr/>
        </p:nvGrpSpPr>
        <p:grpSpPr>
          <a:xfrm>
            <a:off x="398918" y="4341191"/>
            <a:ext cx="407687" cy="544552"/>
            <a:chOff x="4131900" y="1990750"/>
            <a:chExt cx="266375" cy="355800"/>
          </a:xfrm>
        </p:grpSpPr>
        <p:sp>
          <p:nvSpPr>
            <p:cNvPr id="173" name="Google Shape;7074;p111">
              <a:extLst>
                <a:ext uri="{FF2B5EF4-FFF2-40B4-BE49-F238E27FC236}">
                  <a16:creationId xmlns:a16="http://schemas.microsoft.com/office/drawing/2014/main" id="{A1A561EB-B1E5-E540-8231-8F323421E76E}"/>
                </a:ext>
              </a:extLst>
            </p:cNvPr>
            <p:cNvSpPr/>
            <p:nvPr/>
          </p:nvSpPr>
          <p:spPr>
            <a:xfrm>
              <a:off x="4131900" y="1990750"/>
              <a:ext cx="266375" cy="256350"/>
            </a:xfrm>
            <a:custGeom>
              <a:avLst/>
              <a:gdLst/>
              <a:ahLst/>
              <a:cxnLst/>
              <a:rect l="l" t="t" r="r" b="b"/>
              <a:pathLst>
                <a:path w="10655" h="10254" extrusionOk="0">
                  <a:moveTo>
                    <a:pt x="5331" y="1"/>
                  </a:moveTo>
                  <a:cubicBezTo>
                    <a:pt x="5330" y="1"/>
                    <a:pt x="5329" y="1"/>
                    <a:pt x="5327" y="1"/>
                  </a:cubicBezTo>
                  <a:cubicBezTo>
                    <a:pt x="2237" y="1"/>
                    <a:pt x="0" y="2386"/>
                    <a:pt x="300" y="5028"/>
                  </a:cubicBezTo>
                  <a:cubicBezTo>
                    <a:pt x="567" y="7392"/>
                    <a:pt x="2877" y="10254"/>
                    <a:pt x="5327" y="10254"/>
                  </a:cubicBezTo>
                  <a:cubicBezTo>
                    <a:pt x="7778" y="10254"/>
                    <a:pt x="10088" y="7390"/>
                    <a:pt x="10355" y="5028"/>
                  </a:cubicBezTo>
                  <a:cubicBezTo>
                    <a:pt x="10654" y="2385"/>
                    <a:pt x="8420" y="1"/>
                    <a:pt x="5331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075;p111">
              <a:extLst>
                <a:ext uri="{FF2B5EF4-FFF2-40B4-BE49-F238E27FC236}">
                  <a16:creationId xmlns:a16="http://schemas.microsoft.com/office/drawing/2014/main" id="{95597EFA-B739-D940-A2C2-A3B6FD7E0755}"/>
                </a:ext>
              </a:extLst>
            </p:cNvPr>
            <p:cNvSpPr/>
            <p:nvPr/>
          </p:nvSpPr>
          <p:spPr>
            <a:xfrm>
              <a:off x="4181600" y="1990750"/>
              <a:ext cx="166925" cy="256350"/>
            </a:xfrm>
            <a:custGeom>
              <a:avLst/>
              <a:gdLst/>
              <a:ahLst/>
              <a:cxnLst/>
              <a:rect l="l" t="t" r="r" b="b"/>
              <a:pathLst>
                <a:path w="6677" h="10254" extrusionOk="0">
                  <a:moveTo>
                    <a:pt x="3341" y="1"/>
                  </a:moveTo>
                  <a:cubicBezTo>
                    <a:pt x="3340" y="1"/>
                    <a:pt x="3339" y="1"/>
                    <a:pt x="3338" y="1"/>
                  </a:cubicBezTo>
                  <a:cubicBezTo>
                    <a:pt x="1400" y="1"/>
                    <a:pt x="0" y="2386"/>
                    <a:pt x="187" y="5028"/>
                  </a:cubicBezTo>
                  <a:cubicBezTo>
                    <a:pt x="355" y="7392"/>
                    <a:pt x="1803" y="10254"/>
                    <a:pt x="3338" y="10254"/>
                  </a:cubicBezTo>
                  <a:cubicBezTo>
                    <a:pt x="4874" y="10254"/>
                    <a:pt x="6320" y="7390"/>
                    <a:pt x="6488" y="5028"/>
                  </a:cubicBezTo>
                  <a:cubicBezTo>
                    <a:pt x="6676" y="2385"/>
                    <a:pt x="5277" y="1"/>
                    <a:pt x="3341" y="1"/>
                  </a:cubicBezTo>
                  <a:close/>
                </a:path>
              </a:pathLst>
            </a:custGeom>
            <a:solidFill>
              <a:srgbClr val="4F7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077;p111">
              <a:extLst>
                <a:ext uri="{FF2B5EF4-FFF2-40B4-BE49-F238E27FC236}">
                  <a16:creationId xmlns:a16="http://schemas.microsoft.com/office/drawing/2014/main" id="{6D3B4A88-B618-9F41-80D8-DC116635C5FC}"/>
                </a:ext>
              </a:extLst>
            </p:cNvPr>
            <p:cNvSpPr/>
            <p:nvPr/>
          </p:nvSpPr>
          <p:spPr>
            <a:xfrm>
              <a:off x="4156139" y="2217900"/>
              <a:ext cx="218100" cy="128650"/>
            </a:xfrm>
            <a:custGeom>
              <a:avLst/>
              <a:gdLst/>
              <a:ahLst/>
              <a:cxnLst/>
              <a:rect l="l" t="t" r="r" b="b"/>
              <a:pathLst>
                <a:path w="8724" h="5146" extrusionOk="0">
                  <a:moveTo>
                    <a:pt x="1" y="0"/>
                  </a:moveTo>
                  <a:lnTo>
                    <a:pt x="921" y="4450"/>
                  </a:lnTo>
                  <a:cubicBezTo>
                    <a:pt x="1004" y="4855"/>
                    <a:pt x="1362" y="5146"/>
                    <a:pt x="1776" y="5146"/>
                  </a:cubicBezTo>
                  <a:lnTo>
                    <a:pt x="6951" y="5146"/>
                  </a:lnTo>
                  <a:cubicBezTo>
                    <a:pt x="7365" y="5146"/>
                    <a:pt x="7722" y="4855"/>
                    <a:pt x="7805" y="4450"/>
                  </a:cubicBezTo>
                  <a:lnTo>
                    <a:pt x="8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078;p111">
              <a:extLst>
                <a:ext uri="{FF2B5EF4-FFF2-40B4-BE49-F238E27FC236}">
                  <a16:creationId xmlns:a16="http://schemas.microsoft.com/office/drawing/2014/main" id="{BD1A641E-8473-544A-9F94-D7F45361F179}"/>
                </a:ext>
              </a:extLst>
            </p:cNvPr>
            <p:cNvSpPr/>
            <p:nvPr/>
          </p:nvSpPr>
          <p:spPr>
            <a:xfrm>
              <a:off x="4294300" y="2217900"/>
              <a:ext cx="79850" cy="128650"/>
            </a:xfrm>
            <a:custGeom>
              <a:avLst/>
              <a:gdLst/>
              <a:ahLst/>
              <a:cxnLst/>
              <a:rect l="l" t="t" r="r" b="b"/>
              <a:pathLst>
                <a:path w="3194" h="5146" extrusionOk="0">
                  <a:moveTo>
                    <a:pt x="1775" y="0"/>
                  </a:moveTo>
                  <a:lnTo>
                    <a:pt x="856" y="4450"/>
                  </a:lnTo>
                  <a:cubicBezTo>
                    <a:pt x="772" y="4855"/>
                    <a:pt x="415" y="5146"/>
                    <a:pt x="1" y="5146"/>
                  </a:cubicBezTo>
                  <a:lnTo>
                    <a:pt x="1419" y="5146"/>
                  </a:lnTo>
                  <a:cubicBezTo>
                    <a:pt x="1833" y="5146"/>
                    <a:pt x="2191" y="4855"/>
                    <a:pt x="2274" y="4450"/>
                  </a:cubicBezTo>
                  <a:lnTo>
                    <a:pt x="3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079;p111">
              <a:extLst>
                <a:ext uri="{FF2B5EF4-FFF2-40B4-BE49-F238E27FC236}">
                  <a16:creationId xmlns:a16="http://schemas.microsoft.com/office/drawing/2014/main" id="{1A214C6E-57C4-1940-B658-614CF3305510}"/>
                </a:ext>
              </a:extLst>
            </p:cNvPr>
            <p:cNvSpPr/>
            <p:nvPr/>
          </p:nvSpPr>
          <p:spPr>
            <a:xfrm>
              <a:off x="4143650" y="2204925"/>
              <a:ext cx="242850" cy="20975"/>
            </a:xfrm>
            <a:custGeom>
              <a:avLst/>
              <a:gdLst/>
              <a:ahLst/>
              <a:cxnLst/>
              <a:rect l="l" t="t" r="r" b="b"/>
              <a:pathLst>
                <a:path w="9714" h="839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lnTo>
                    <a:pt x="0" y="695"/>
                  </a:lnTo>
                  <a:cubicBezTo>
                    <a:pt x="0" y="775"/>
                    <a:pt x="65" y="838"/>
                    <a:pt x="144" y="838"/>
                  </a:cubicBezTo>
                  <a:lnTo>
                    <a:pt x="9569" y="838"/>
                  </a:lnTo>
                  <a:cubicBezTo>
                    <a:pt x="9648" y="838"/>
                    <a:pt x="9713" y="775"/>
                    <a:pt x="9713" y="695"/>
                  </a:cubicBezTo>
                  <a:lnTo>
                    <a:pt x="9713" y="144"/>
                  </a:lnTo>
                  <a:cubicBezTo>
                    <a:pt x="9713" y="64"/>
                    <a:pt x="9648" y="0"/>
                    <a:pt x="9569" y="0"/>
                  </a:cubicBezTo>
                  <a:close/>
                </a:path>
              </a:pathLst>
            </a:custGeom>
            <a:solidFill>
              <a:srgbClr val="FAB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080;p111">
              <a:extLst>
                <a:ext uri="{FF2B5EF4-FFF2-40B4-BE49-F238E27FC236}">
                  <a16:creationId xmlns:a16="http://schemas.microsoft.com/office/drawing/2014/main" id="{E9310754-D3B2-3448-B4CF-535E884B13EC}"/>
                </a:ext>
              </a:extLst>
            </p:cNvPr>
            <p:cNvSpPr/>
            <p:nvPr/>
          </p:nvSpPr>
          <p:spPr>
            <a:xfrm>
              <a:off x="4349650" y="2204925"/>
              <a:ext cx="36850" cy="21025"/>
            </a:xfrm>
            <a:custGeom>
              <a:avLst/>
              <a:gdLst/>
              <a:ahLst/>
              <a:cxnLst/>
              <a:rect l="l" t="t" r="r" b="b"/>
              <a:pathLst>
                <a:path w="1474" h="841" extrusionOk="0">
                  <a:moveTo>
                    <a:pt x="0" y="0"/>
                  </a:moveTo>
                  <a:lnTo>
                    <a:pt x="0" y="840"/>
                  </a:lnTo>
                  <a:lnTo>
                    <a:pt x="1329" y="840"/>
                  </a:lnTo>
                  <a:cubicBezTo>
                    <a:pt x="1408" y="840"/>
                    <a:pt x="1473" y="776"/>
                    <a:pt x="1473" y="697"/>
                  </a:cubicBezTo>
                  <a:lnTo>
                    <a:pt x="1473" y="145"/>
                  </a:lnTo>
                  <a:cubicBezTo>
                    <a:pt x="1473" y="64"/>
                    <a:pt x="1408" y="0"/>
                    <a:pt x="1329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081;p111">
              <a:extLst>
                <a:ext uri="{FF2B5EF4-FFF2-40B4-BE49-F238E27FC236}">
                  <a16:creationId xmlns:a16="http://schemas.microsoft.com/office/drawing/2014/main" id="{2F80F48E-2E94-DC49-8240-DE5DB70B8F79}"/>
                </a:ext>
              </a:extLst>
            </p:cNvPr>
            <p:cNvSpPr/>
            <p:nvPr/>
          </p:nvSpPr>
          <p:spPr>
            <a:xfrm>
              <a:off x="4259525" y="2028725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1"/>
                  </a:moveTo>
                  <a:cubicBezTo>
                    <a:pt x="100" y="1"/>
                    <a:pt x="1" y="99"/>
                    <a:pt x="1" y="223"/>
                  </a:cubicBezTo>
                  <a:cubicBezTo>
                    <a:pt x="1" y="345"/>
                    <a:pt x="99" y="444"/>
                    <a:pt x="222" y="444"/>
                  </a:cubicBezTo>
                  <a:cubicBezTo>
                    <a:pt x="345" y="444"/>
                    <a:pt x="444" y="346"/>
                    <a:pt x="444" y="223"/>
                  </a:cubicBezTo>
                  <a:cubicBezTo>
                    <a:pt x="444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082;p111">
              <a:extLst>
                <a:ext uri="{FF2B5EF4-FFF2-40B4-BE49-F238E27FC236}">
                  <a16:creationId xmlns:a16="http://schemas.microsoft.com/office/drawing/2014/main" id="{086CC265-967A-7142-9A52-28FA8B8A4621}"/>
                </a:ext>
              </a:extLst>
            </p:cNvPr>
            <p:cNvSpPr/>
            <p:nvPr/>
          </p:nvSpPr>
          <p:spPr>
            <a:xfrm>
              <a:off x="4259525" y="2072175"/>
              <a:ext cx="11100" cy="11100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5" y="444"/>
                    <a:pt x="444" y="345"/>
                    <a:pt x="444" y="222"/>
                  </a:cubicBezTo>
                  <a:cubicBezTo>
                    <a:pt x="444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083;p111">
              <a:extLst>
                <a:ext uri="{FF2B5EF4-FFF2-40B4-BE49-F238E27FC236}">
                  <a16:creationId xmlns:a16="http://schemas.microsoft.com/office/drawing/2014/main" id="{DCA0A0F9-B172-F34D-8319-375AF3B824A8}"/>
                </a:ext>
              </a:extLst>
            </p:cNvPr>
            <p:cNvSpPr/>
            <p:nvPr/>
          </p:nvSpPr>
          <p:spPr>
            <a:xfrm>
              <a:off x="4259525" y="211560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1" y="101"/>
                    <a:pt x="1" y="223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5" y="444"/>
                    <a:pt x="444" y="346"/>
                    <a:pt x="444" y="223"/>
                  </a:cubicBezTo>
                  <a:cubicBezTo>
                    <a:pt x="444" y="100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084;p111">
              <a:extLst>
                <a:ext uri="{FF2B5EF4-FFF2-40B4-BE49-F238E27FC236}">
                  <a16:creationId xmlns:a16="http://schemas.microsoft.com/office/drawing/2014/main" id="{FD30BC22-FA32-8D49-8BAD-001D2F80AB4D}"/>
                </a:ext>
              </a:extLst>
            </p:cNvPr>
            <p:cNvSpPr/>
            <p:nvPr/>
          </p:nvSpPr>
          <p:spPr>
            <a:xfrm>
              <a:off x="4259525" y="215905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1" y="101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5" y="444"/>
                    <a:pt x="444" y="345"/>
                    <a:pt x="444" y="222"/>
                  </a:cubicBezTo>
                  <a:cubicBezTo>
                    <a:pt x="444" y="98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085;p111">
              <a:extLst>
                <a:ext uri="{FF2B5EF4-FFF2-40B4-BE49-F238E27FC236}">
                  <a16:creationId xmlns:a16="http://schemas.microsoft.com/office/drawing/2014/main" id="{EF5BFA7A-8B6C-114B-9076-69F80044605C}"/>
                </a:ext>
              </a:extLst>
            </p:cNvPr>
            <p:cNvSpPr/>
            <p:nvPr/>
          </p:nvSpPr>
          <p:spPr>
            <a:xfrm>
              <a:off x="4218600" y="2028725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4" y="1"/>
                  </a:moveTo>
                  <a:cubicBezTo>
                    <a:pt x="223" y="1"/>
                    <a:pt x="223" y="1"/>
                    <a:pt x="222" y="1"/>
                  </a:cubicBezTo>
                  <a:cubicBezTo>
                    <a:pt x="99" y="1"/>
                    <a:pt x="0" y="99"/>
                    <a:pt x="0" y="223"/>
                  </a:cubicBezTo>
                  <a:cubicBezTo>
                    <a:pt x="0" y="345"/>
                    <a:pt x="99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100"/>
                    <a:pt x="345" y="1"/>
                    <a:pt x="224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086;p111">
              <a:extLst>
                <a:ext uri="{FF2B5EF4-FFF2-40B4-BE49-F238E27FC236}">
                  <a16:creationId xmlns:a16="http://schemas.microsoft.com/office/drawing/2014/main" id="{EAD07FCD-35DB-3E49-B64F-25598F2E5720}"/>
                </a:ext>
              </a:extLst>
            </p:cNvPr>
            <p:cNvSpPr/>
            <p:nvPr/>
          </p:nvSpPr>
          <p:spPr>
            <a:xfrm>
              <a:off x="4206150" y="207217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223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44"/>
                    <a:pt x="223" y="444"/>
                  </a:cubicBezTo>
                  <a:cubicBezTo>
                    <a:pt x="345" y="444"/>
                    <a:pt x="444" y="345"/>
                    <a:pt x="444" y="222"/>
                  </a:cubicBezTo>
                  <a:cubicBezTo>
                    <a:pt x="444" y="99"/>
                    <a:pt x="345" y="1"/>
                    <a:pt x="223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087;p111">
              <a:extLst>
                <a:ext uri="{FF2B5EF4-FFF2-40B4-BE49-F238E27FC236}">
                  <a16:creationId xmlns:a16="http://schemas.microsoft.com/office/drawing/2014/main" id="{0382CFF7-A2D4-CE40-9977-8DB8B52BFB1E}"/>
                </a:ext>
              </a:extLst>
            </p:cNvPr>
            <p:cNvSpPr/>
            <p:nvPr/>
          </p:nvSpPr>
          <p:spPr>
            <a:xfrm>
              <a:off x="4206150" y="2115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3" y="0"/>
                  </a:moveTo>
                  <a:cubicBezTo>
                    <a:pt x="100" y="0"/>
                    <a:pt x="1" y="101"/>
                    <a:pt x="1" y="223"/>
                  </a:cubicBezTo>
                  <a:cubicBezTo>
                    <a:pt x="1" y="344"/>
                    <a:pt x="100" y="444"/>
                    <a:pt x="223" y="444"/>
                  </a:cubicBezTo>
                  <a:cubicBezTo>
                    <a:pt x="345" y="444"/>
                    <a:pt x="444" y="346"/>
                    <a:pt x="444" y="223"/>
                  </a:cubicBezTo>
                  <a:cubicBezTo>
                    <a:pt x="444" y="100"/>
                    <a:pt x="345" y="0"/>
                    <a:pt x="223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088;p111">
              <a:extLst>
                <a:ext uri="{FF2B5EF4-FFF2-40B4-BE49-F238E27FC236}">
                  <a16:creationId xmlns:a16="http://schemas.microsoft.com/office/drawing/2014/main" id="{85E51580-C8B3-B64C-B79A-698C280C53FB}"/>
                </a:ext>
              </a:extLst>
            </p:cNvPr>
            <p:cNvSpPr/>
            <p:nvPr/>
          </p:nvSpPr>
          <p:spPr>
            <a:xfrm>
              <a:off x="4213025" y="2159050"/>
              <a:ext cx="11150" cy="11125"/>
            </a:xfrm>
            <a:custGeom>
              <a:avLst/>
              <a:gdLst/>
              <a:ahLst/>
              <a:cxnLst/>
              <a:rect l="l" t="t" r="r" b="b"/>
              <a:pathLst>
                <a:path w="446" h="445" extrusionOk="0">
                  <a:moveTo>
                    <a:pt x="223" y="0"/>
                  </a:moveTo>
                  <a:cubicBezTo>
                    <a:pt x="101" y="0"/>
                    <a:pt x="1" y="101"/>
                    <a:pt x="1" y="222"/>
                  </a:cubicBezTo>
                  <a:cubicBezTo>
                    <a:pt x="1" y="344"/>
                    <a:pt x="101" y="444"/>
                    <a:pt x="223" y="444"/>
                  </a:cubicBezTo>
                  <a:cubicBezTo>
                    <a:pt x="345" y="444"/>
                    <a:pt x="445" y="345"/>
                    <a:pt x="445" y="222"/>
                  </a:cubicBezTo>
                  <a:cubicBezTo>
                    <a:pt x="445" y="98"/>
                    <a:pt x="345" y="0"/>
                    <a:pt x="223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089;p111">
              <a:extLst>
                <a:ext uri="{FF2B5EF4-FFF2-40B4-BE49-F238E27FC236}">
                  <a16:creationId xmlns:a16="http://schemas.microsoft.com/office/drawing/2014/main" id="{91795F73-6D22-5842-83D0-E14494C420C9}"/>
                </a:ext>
              </a:extLst>
            </p:cNvPr>
            <p:cNvSpPr/>
            <p:nvPr/>
          </p:nvSpPr>
          <p:spPr>
            <a:xfrm>
              <a:off x="4300725" y="2028725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2" y="1"/>
                  </a:moveTo>
                  <a:cubicBezTo>
                    <a:pt x="101" y="1"/>
                    <a:pt x="0" y="99"/>
                    <a:pt x="0" y="223"/>
                  </a:cubicBezTo>
                  <a:cubicBezTo>
                    <a:pt x="0" y="345"/>
                    <a:pt x="101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090;p111">
              <a:extLst>
                <a:ext uri="{FF2B5EF4-FFF2-40B4-BE49-F238E27FC236}">
                  <a16:creationId xmlns:a16="http://schemas.microsoft.com/office/drawing/2014/main" id="{2B820A4F-5C9E-4948-815A-9A8C209A5385}"/>
                </a:ext>
              </a:extLst>
            </p:cNvPr>
            <p:cNvSpPr/>
            <p:nvPr/>
          </p:nvSpPr>
          <p:spPr>
            <a:xfrm>
              <a:off x="4313125" y="2072175"/>
              <a:ext cx="11100" cy="11100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226" y="1"/>
                  </a:moveTo>
                  <a:cubicBezTo>
                    <a:pt x="225" y="1"/>
                    <a:pt x="223" y="1"/>
                    <a:pt x="222" y="1"/>
                  </a:cubicBez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4" y="345"/>
                    <a:pt x="444" y="222"/>
                  </a:cubicBezTo>
                  <a:cubicBezTo>
                    <a:pt x="444" y="100"/>
                    <a:pt x="347" y="1"/>
                    <a:pt x="226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091;p111">
              <a:extLst>
                <a:ext uri="{FF2B5EF4-FFF2-40B4-BE49-F238E27FC236}">
                  <a16:creationId xmlns:a16="http://schemas.microsoft.com/office/drawing/2014/main" id="{8206E96A-7A2B-1E44-849E-3FFD2F744D48}"/>
                </a:ext>
              </a:extLst>
            </p:cNvPr>
            <p:cNvSpPr/>
            <p:nvPr/>
          </p:nvSpPr>
          <p:spPr>
            <a:xfrm>
              <a:off x="4313125" y="211560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4" y="0"/>
                  </a:moveTo>
                  <a:cubicBezTo>
                    <a:pt x="223" y="0"/>
                    <a:pt x="223" y="0"/>
                    <a:pt x="222" y="0"/>
                  </a:cubicBezTo>
                  <a:cubicBezTo>
                    <a:pt x="99" y="0"/>
                    <a:pt x="1" y="101"/>
                    <a:pt x="1" y="223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100"/>
                    <a:pt x="346" y="0"/>
                    <a:pt x="224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092;p111">
              <a:extLst>
                <a:ext uri="{FF2B5EF4-FFF2-40B4-BE49-F238E27FC236}">
                  <a16:creationId xmlns:a16="http://schemas.microsoft.com/office/drawing/2014/main" id="{D19638D1-12E2-6E45-94E1-118E91F72712}"/>
                </a:ext>
              </a:extLst>
            </p:cNvPr>
            <p:cNvSpPr/>
            <p:nvPr/>
          </p:nvSpPr>
          <p:spPr>
            <a:xfrm>
              <a:off x="4306250" y="215905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5" y="0"/>
                  </a:moveTo>
                  <a:cubicBezTo>
                    <a:pt x="224" y="0"/>
                    <a:pt x="224" y="0"/>
                    <a:pt x="223" y="0"/>
                  </a:cubicBezTo>
                  <a:cubicBezTo>
                    <a:pt x="101" y="0"/>
                    <a:pt x="1" y="101"/>
                    <a:pt x="1" y="222"/>
                  </a:cubicBezTo>
                  <a:cubicBezTo>
                    <a:pt x="1" y="344"/>
                    <a:pt x="100" y="444"/>
                    <a:pt x="223" y="444"/>
                  </a:cubicBezTo>
                  <a:cubicBezTo>
                    <a:pt x="344" y="444"/>
                    <a:pt x="445" y="345"/>
                    <a:pt x="445" y="222"/>
                  </a:cubicBezTo>
                  <a:cubicBezTo>
                    <a:pt x="445" y="99"/>
                    <a:pt x="345" y="0"/>
                    <a:pt x="225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093;p111">
              <a:extLst>
                <a:ext uri="{FF2B5EF4-FFF2-40B4-BE49-F238E27FC236}">
                  <a16:creationId xmlns:a16="http://schemas.microsoft.com/office/drawing/2014/main" id="{022E03C5-8B8E-324D-B2A8-9E38E45FF21B}"/>
                </a:ext>
              </a:extLst>
            </p:cNvPr>
            <p:cNvSpPr/>
            <p:nvPr/>
          </p:nvSpPr>
          <p:spPr>
            <a:xfrm>
              <a:off x="4338675" y="2028725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4" y="1"/>
                  </a:moveTo>
                  <a:cubicBezTo>
                    <a:pt x="223" y="1"/>
                    <a:pt x="222" y="1"/>
                    <a:pt x="222" y="1"/>
                  </a:cubicBezTo>
                  <a:cubicBezTo>
                    <a:pt x="101" y="1"/>
                    <a:pt x="0" y="99"/>
                    <a:pt x="0" y="223"/>
                  </a:cubicBezTo>
                  <a:cubicBezTo>
                    <a:pt x="0" y="345"/>
                    <a:pt x="99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100"/>
                    <a:pt x="346" y="1"/>
                    <a:pt x="224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094;p111">
              <a:extLst>
                <a:ext uri="{FF2B5EF4-FFF2-40B4-BE49-F238E27FC236}">
                  <a16:creationId xmlns:a16="http://schemas.microsoft.com/office/drawing/2014/main" id="{0D34AEA6-58EF-6E47-9FF5-5E6191EA8A83}"/>
                </a:ext>
              </a:extLst>
            </p:cNvPr>
            <p:cNvSpPr/>
            <p:nvPr/>
          </p:nvSpPr>
          <p:spPr>
            <a:xfrm>
              <a:off x="4360875" y="207217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223" y="1"/>
                  </a:moveTo>
                  <a:cubicBezTo>
                    <a:pt x="101" y="1"/>
                    <a:pt x="1" y="100"/>
                    <a:pt x="1" y="222"/>
                  </a:cubicBezTo>
                  <a:cubicBezTo>
                    <a:pt x="1" y="344"/>
                    <a:pt x="101" y="444"/>
                    <a:pt x="223" y="444"/>
                  </a:cubicBezTo>
                  <a:cubicBezTo>
                    <a:pt x="344" y="444"/>
                    <a:pt x="445" y="345"/>
                    <a:pt x="445" y="222"/>
                  </a:cubicBezTo>
                  <a:cubicBezTo>
                    <a:pt x="445" y="99"/>
                    <a:pt x="344" y="1"/>
                    <a:pt x="223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095;p111">
              <a:extLst>
                <a:ext uri="{FF2B5EF4-FFF2-40B4-BE49-F238E27FC236}">
                  <a16:creationId xmlns:a16="http://schemas.microsoft.com/office/drawing/2014/main" id="{146C5A43-715A-534B-8A2B-64CBE066C0BE}"/>
                </a:ext>
              </a:extLst>
            </p:cNvPr>
            <p:cNvSpPr/>
            <p:nvPr/>
          </p:nvSpPr>
          <p:spPr>
            <a:xfrm>
              <a:off x="4360875" y="2115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3" y="0"/>
                  </a:moveTo>
                  <a:cubicBezTo>
                    <a:pt x="101" y="0"/>
                    <a:pt x="1" y="101"/>
                    <a:pt x="1" y="223"/>
                  </a:cubicBezTo>
                  <a:cubicBezTo>
                    <a:pt x="1" y="344"/>
                    <a:pt x="101" y="444"/>
                    <a:pt x="223" y="444"/>
                  </a:cubicBezTo>
                  <a:cubicBezTo>
                    <a:pt x="344" y="444"/>
                    <a:pt x="445" y="346"/>
                    <a:pt x="445" y="223"/>
                  </a:cubicBezTo>
                  <a:cubicBezTo>
                    <a:pt x="445" y="100"/>
                    <a:pt x="344" y="0"/>
                    <a:pt x="223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096;p111">
              <a:extLst>
                <a:ext uri="{FF2B5EF4-FFF2-40B4-BE49-F238E27FC236}">
                  <a16:creationId xmlns:a16="http://schemas.microsoft.com/office/drawing/2014/main" id="{22A95306-A5B1-C446-892B-D76F37C1E4A5}"/>
                </a:ext>
              </a:extLst>
            </p:cNvPr>
            <p:cNvSpPr/>
            <p:nvPr/>
          </p:nvSpPr>
          <p:spPr>
            <a:xfrm>
              <a:off x="4349800" y="215905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0" y="101"/>
                    <a:pt x="0" y="222"/>
                  </a:cubicBezTo>
                  <a:cubicBezTo>
                    <a:pt x="0" y="344"/>
                    <a:pt x="100" y="444"/>
                    <a:pt x="222" y="444"/>
                  </a:cubicBezTo>
                  <a:cubicBezTo>
                    <a:pt x="344" y="444"/>
                    <a:pt x="444" y="345"/>
                    <a:pt x="444" y="222"/>
                  </a:cubicBezTo>
                  <a:cubicBezTo>
                    <a:pt x="444" y="98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097;p111">
              <a:extLst>
                <a:ext uri="{FF2B5EF4-FFF2-40B4-BE49-F238E27FC236}">
                  <a16:creationId xmlns:a16="http://schemas.microsoft.com/office/drawing/2014/main" id="{582672F1-282E-EC4A-8A7B-EFA29FFFFA27}"/>
                </a:ext>
              </a:extLst>
            </p:cNvPr>
            <p:cNvSpPr/>
            <p:nvPr/>
          </p:nvSpPr>
          <p:spPr>
            <a:xfrm>
              <a:off x="4180325" y="2028725"/>
              <a:ext cx="11150" cy="11125"/>
            </a:xfrm>
            <a:custGeom>
              <a:avLst/>
              <a:gdLst/>
              <a:ahLst/>
              <a:cxnLst/>
              <a:rect l="l" t="t" r="r" b="b"/>
              <a:pathLst>
                <a:path w="446" h="445" extrusionOk="0">
                  <a:moveTo>
                    <a:pt x="224" y="1"/>
                  </a:moveTo>
                  <a:cubicBezTo>
                    <a:pt x="102" y="1"/>
                    <a:pt x="1" y="99"/>
                    <a:pt x="1" y="223"/>
                  </a:cubicBezTo>
                  <a:cubicBezTo>
                    <a:pt x="1" y="345"/>
                    <a:pt x="102" y="444"/>
                    <a:pt x="224" y="444"/>
                  </a:cubicBezTo>
                  <a:cubicBezTo>
                    <a:pt x="345" y="444"/>
                    <a:pt x="445" y="346"/>
                    <a:pt x="445" y="223"/>
                  </a:cubicBezTo>
                  <a:cubicBezTo>
                    <a:pt x="445" y="99"/>
                    <a:pt x="345" y="1"/>
                    <a:pt x="224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098;p111">
              <a:extLst>
                <a:ext uri="{FF2B5EF4-FFF2-40B4-BE49-F238E27FC236}">
                  <a16:creationId xmlns:a16="http://schemas.microsoft.com/office/drawing/2014/main" id="{8B26EEBE-0252-B249-95E2-BD538958967E}"/>
                </a:ext>
              </a:extLst>
            </p:cNvPr>
            <p:cNvSpPr/>
            <p:nvPr/>
          </p:nvSpPr>
          <p:spPr>
            <a:xfrm>
              <a:off x="4158125" y="207217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226" y="1"/>
                  </a:moveTo>
                  <a:cubicBezTo>
                    <a:pt x="225" y="1"/>
                    <a:pt x="223" y="1"/>
                    <a:pt x="222" y="1"/>
                  </a:cubicBezTo>
                  <a:cubicBezTo>
                    <a:pt x="101" y="1"/>
                    <a:pt x="1" y="100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5" y="345"/>
                    <a:pt x="445" y="222"/>
                  </a:cubicBezTo>
                  <a:cubicBezTo>
                    <a:pt x="445" y="100"/>
                    <a:pt x="347" y="1"/>
                    <a:pt x="226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099;p111">
              <a:extLst>
                <a:ext uri="{FF2B5EF4-FFF2-40B4-BE49-F238E27FC236}">
                  <a16:creationId xmlns:a16="http://schemas.microsoft.com/office/drawing/2014/main" id="{A523665D-D9FE-0B47-AAA6-750270A66BFB}"/>
                </a:ext>
              </a:extLst>
            </p:cNvPr>
            <p:cNvSpPr/>
            <p:nvPr/>
          </p:nvSpPr>
          <p:spPr>
            <a:xfrm>
              <a:off x="4158125" y="2115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4" y="0"/>
                  </a:moveTo>
                  <a:cubicBezTo>
                    <a:pt x="223" y="0"/>
                    <a:pt x="223" y="0"/>
                    <a:pt x="222" y="0"/>
                  </a:cubicBezTo>
                  <a:cubicBezTo>
                    <a:pt x="101" y="0"/>
                    <a:pt x="1" y="101"/>
                    <a:pt x="1" y="223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5" y="346"/>
                    <a:pt x="445" y="223"/>
                  </a:cubicBezTo>
                  <a:cubicBezTo>
                    <a:pt x="445" y="100"/>
                    <a:pt x="346" y="0"/>
                    <a:pt x="224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100;p111">
              <a:extLst>
                <a:ext uri="{FF2B5EF4-FFF2-40B4-BE49-F238E27FC236}">
                  <a16:creationId xmlns:a16="http://schemas.microsoft.com/office/drawing/2014/main" id="{C4ED0CBD-0F3F-DF4C-9033-A1CE474F2EE8}"/>
                </a:ext>
              </a:extLst>
            </p:cNvPr>
            <p:cNvSpPr/>
            <p:nvPr/>
          </p:nvSpPr>
          <p:spPr>
            <a:xfrm>
              <a:off x="4169250" y="215905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1" y="101"/>
                    <a:pt x="1" y="222"/>
                  </a:cubicBezTo>
                  <a:cubicBezTo>
                    <a:pt x="1" y="344"/>
                    <a:pt x="100" y="444"/>
                    <a:pt x="222" y="444"/>
                  </a:cubicBezTo>
                  <a:cubicBezTo>
                    <a:pt x="344" y="444"/>
                    <a:pt x="444" y="345"/>
                    <a:pt x="444" y="222"/>
                  </a:cubicBezTo>
                  <a:cubicBezTo>
                    <a:pt x="444" y="98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101;p111">
              <a:extLst>
                <a:ext uri="{FF2B5EF4-FFF2-40B4-BE49-F238E27FC236}">
                  <a16:creationId xmlns:a16="http://schemas.microsoft.com/office/drawing/2014/main" id="{875D46E9-F47A-B64B-8AFE-9449A70600A1}"/>
                </a:ext>
              </a:extLst>
            </p:cNvPr>
            <p:cNvSpPr/>
            <p:nvPr/>
          </p:nvSpPr>
          <p:spPr>
            <a:xfrm>
              <a:off x="4165275" y="2262850"/>
              <a:ext cx="199550" cy="51775"/>
            </a:xfrm>
            <a:custGeom>
              <a:avLst/>
              <a:gdLst/>
              <a:ahLst/>
              <a:cxnLst/>
              <a:rect l="l" t="t" r="r" b="b"/>
              <a:pathLst>
                <a:path w="7982" h="2071" extrusionOk="0">
                  <a:moveTo>
                    <a:pt x="1" y="0"/>
                  </a:moveTo>
                  <a:lnTo>
                    <a:pt x="287" y="1387"/>
                  </a:lnTo>
                  <a:lnTo>
                    <a:pt x="1393" y="2070"/>
                  </a:lnTo>
                  <a:lnTo>
                    <a:pt x="2693" y="1269"/>
                  </a:lnTo>
                  <a:lnTo>
                    <a:pt x="3991" y="2070"/>
                  </a:lnTo>
                  <a:lnTo>
                    <a:pt x="5290" y="1269"/>
                  </a:lnTo>
                  <a:lnTo>
                    <a:pt x="6588" y="2070"/>
                  </a:lnTo>
                  <a:lnTo>
                    <a:pt x="7695" y="1387"/>
                  </a:lnTo>
                  <a:lnTo>
                    <a:pt x="7982" y="0"/>
                  </a:lnTo>
                  <a:lnTo>
                    <a:pt x="6588" y="860"/>
                  </a:lnTo>
                  <a:lnTo>
                    <a:pt x="5290" y="59"/>
                  </a:lnTo>
                  <a:lnTo>
                    <a:pt x="3991" y="860"/>
                  </a:lnTo>
                  <a:lnTo>
                    <a:pt x="2693" y="59"/>
                  </a:lnTo>
                  <a:lnTo>
                    <a:pt x="1393" y="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102;p111">
              <a:extLst>
                <a:ext uri="{FF2B5EF4-FFF2-40B4-BE49-F238E27FC236}">
                  <a16:creationId xmlns:a16="http://schemas.microsoft.com/office/drawing/2014/main" id="{B33E8BF8-1176-754B-86CB-FF98AB1B340C}"/>
                </a:ext>
              </a:extLst>
            </p:cNvPr>
            <p:cNvSpPr/>
            <p:nvPr/>
          </p:nvSpPr>
          <p:spPr>
            <a:xfrm>
              <a:off x="4319950" y="2262800"/>
              <a:ext cx="44875" cy="51800"/>
            </a:xfrm>
            <a:custGeom>
              <a:avLst/>
              <a:gdLst/>
              <a:ahLst/>
              <a:cxnLst/>
              <a:rect l="l" t="t" r="r" b="b"/>
              <a:pathLst>
                <a:path w="1795" h="2072" extrusionOk="0">
                  <a:moveTo>
                    <a:pt x="1795" y="0"/>
                  </a:moveTo>
                  <a:lnTo>
                    <a:pt x="401" y="861"/>
                  </a:lnTo>
                  <a:lnTo>
                    <a:pt x="222" y="751"/>
                  </a:lnTo>
                  <a:lnTo>
                    <a:pt x="0" y="1824"/>
                  </a:lnTo>
                  <a:lnTo>
                    <a:pt x="401" y="2071"/>
                  </a:lnTo>
                  <a:lnTo>
                    <a:pt x="1508" y="1388"/>
                  </a:lnTo>
                  <a:lnTo>
                    <a:pt x="1684" y="538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7163;p111">
            <a:extLst>
              <a:ext uri="{FF2B5EF4-FFF2-40B4-BE49-F238E27FC236}">
                <a16:creationId xmlns:a16="http://schemas.microsoft.com/office/drawing/2014/main" id="{7153FE93-896E-7A44-BC0F-586239D6FA3C}"/>
              </a:ext>
            </a:extLst>
          </p:cNvPr>
          <p:cNvGrpSpPr/>
          <p:nvPr/>
        </p:nvGrpSpPr>
        <p:grpSpPr>
          <a:xfrm>
            <a:off x="7637497" y="4445516"/>
            <a:ext cx="218862" cy="544628"/>
            <a:chOff x="6202475" y="1990700"/>
            <a:chExt cx="143000" cy="355850"/>
          </a:xfrm>
        </p:grpSpPr>
        <p:sp>
          <p:nvSpPr>
            <p:cNvPr id="263" name="Google Shape;7164;p111">
              <a:extLst>
                <a:ext uri="{FF2B5EF4-FFF2-40B4-BE49-F238E27FC236}">
                  <a16:creationId xmlns:a16="http://schemas.microsoft.com/office/drawing/2014/main" id="{C10E484D-849D-F249-B70E-0946784CC3A0}"/>
                </a:ext>
              </a:extLst>
            </p:cNvPr>
            <p:cNvSpPr/>
            <p:nvPr/>
          </p:nvSpPr>
          <p:spPr>
            <a:xfrm>
              <a:off x="6240725" y="1990700"/>
              <a:ext cx="66225" cy="52750"/>
            </a:xfrm>
            <a:custGeom>
              <a:avLst/>
              <a:gdLst/>
              <a:ahLst/>
              <a:cxnLst/>
              <a:rect l="l" t="t" r="r" b="b"/>
              <a:pathLst>
                <a:path w="2649" h="2110" extrusionOk="0">
                  <a:moveTo>
                    <a:pt x="1325" y="1"/>
                  </a:moveTo>
                  <a:cubicBezTo>
                    <a:pt x="594" y="1"/>
                    <a:pt x="0" y="160"/>
                    <a:pt x="0" y="855"/>
                  </a:cubicBezTo>
                  <a:cubicBezTo>
                    <a:pt x="0" y="1550"/>
                    <a:pt x="1325" y="2110"/>
                    <a:pt x="1325" y="2110"/>
                  </a:cubicBezTo>
                  <a:cubicBezTo>
                    <a:pt x="1325" y="2110"/>
                    <a:pt x="2649" y="1550"/>
                    <a:pt x="2649" y="855"/>
                  </a:cubicBezTo>
                  <a:cubicBezTo>
                    <a:pt x="2649" y="160"/>
                    <a:pt x="2056" y="1"/>
                    <a:pt x="1325" y="1"/>
                  </a:cubicBezTo>
                  <a:close/>
                </a:path>
              </a:pathLst>
            </a:custGeom>
            <a:solidFill>
              <a:srgbClr val="FFE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165;p111">
              <a:extLst>
                <a:ext uri="{FF2B5EF4-FFF2-40B4-BE49-F238E27FC236}">
                  <a16:creationId xmlns:a16="http://schemas.microsoft.com/office/drawing/2014/main" id="{A75E2D25-B8D7-174A-BBDE-0C648EC91DF8}"/>
                </a:ext>
              </a:extLst>
            </p:cNvPr>
            <p:cNvSpPr/>
            <p:nvPr/>
          </p:nvSpPr>
          <p:spPr>
            <a:xfrm>
              <a:off x="6240725" y="1990700"/>
              <a:ext cx="66225" cy="52750"/>
            </a:xfrm>
            <a:custGeom>
              <a:avLst/>
              <a:gdLst/>
              <a:ahLst/>
              <a:cxnLst/>
              <a:rect l="l" t="t" r="r" b="b"/>
              <a:pathLst>
                <a:path w="2649" h="2110" extrusionOk="0">
                  <a:moveTo>
                    <a:pt x="1325" y="1"/>
                  </a:moveTo>
                  <a:cubicBezTo>
                    <a:pt x="594" y="1"/>
                    <a:pt x="0" y="160"/>
                    <a:pt x="0" y="855"/>
                  </a:cubicBezTo>
                  <a:cubicBezTo>
                    <a:pt x="0" y="1550"/>
                    <a:pt x="1325" y="2110"/>
                    <a:pt x="1325" y="2110"/>
                  </a:cubicBezTo>
                  <a:cubicBezTo>
                    <a:pt x="1325" y="2110"/>
                    <a:pt x="2649" y="1550"/>
                    <a:pt x="2649" y="855"/>
                  </a:cubicBezTo>
                  <a:cubicBezTo>
                    <a:pt x="2649" y="160"/>
                    <a:pt x="2056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166;p111">
              <a:extLst>
                <a:ext uri="{FF2B5EF4-FFF2-40B4-BE49-F238E27FC236}">
                  <a16:creationId xmlns:a16="http://schemas.microsoft.com/office/drawing/2014/main" id="{730A420B-FA1A-FE4E-8BF4-629C81DEE405}"/>
                </a:ext>
              </a:extLst>
            </p:cNvPr>
            <p:cNvSpPr/>
            <p:nvPr/>
          </p:nvSpPr>
          <p:spPr>
            <a:xfrm>
              <a:off x="6254200" y="1990700"/>
              <a:ext cx="39225" cy="52800"/>
            </a:xfrm>
            <a:custGeom>
              <a:avLst/>
              <a:gdLst/>
              <a:ahLst/>
              <a:cxnLst/>
              <a:rect l="l" t="t" r="r" b="b"/>
              <a:pathLst>
                <a:path w="1569" h="2112" extrusionOk="0">
                  <a:moveTo>
                    <a:pt x="786" y="1"/>
                  </a:moveTo>
                  <a:cubicBezTo>
                    <a:pt x="742" y="1"/>
                    <a:pt x="701" y="3"/>
                    <a:pt x="658" y="4"/>
                  </a:cubicBezTo>
                  <a:cubicBezTo>
                    <a:pt x="617" y="5"/>
                    <a:pt x="576" y="6"/>
                    <a:pt x="537" y="9"/>
                  </a:cubicBezTo>
                  <a:cubicBezTo>
                    <a:pt x="517" y="40"/>
                    <a:pt x="1" y="821"/>
                    <a:pt x="658" y="2052"/>
                  </a:cubicBezTo>
                  <a:cubicBezTo>
                    <a:pt x="737" y="2091"/>
                    <a:pt x="786" y="2112"/>
                    <a:pt x="786" y="2112"/>
                  </a:cubicBezTo>
                  <a:cubicBezTo>
                    <a:pt x="786" y="2112"/>
                    <a:pt x="826" y="2095"/>
                    <a:pt x="892" y="2063"/>
                  </a:cubicBezTo>
                  <a:cubicBezTo>
                    <a:pt x="1568" y="813"/>
                    <a:pt x="1022" y="15"/>
                    <a:pt x="1017" y="7"/>
                  </a:cubicBezTo>
                  <a:cubicBezTo>
                    <a:pt x="980" y="5"/>
                    <a:pt x="943" y="4"/>
                    <a:pt x="904" y="3"/>
                  </a:cubicBezTo>
                  <a:lnTo>
                    <a:pt x="899" y="3"/>
                  </a:lnTo>
                  <a:cubicBezTo>
                    <a:pt x="862" y="1"/>
                    <a:pt x="82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167;p111">
              <a:extLst>
                <a:ext uri="{FF2B5EF4-FFF2-40B4-BE49-F238E27FC236}">
                  <a16:creationId xmlns:a16="http://schemas.microsoft.com/office/drawing/2014/main" id="{843523AA-B5C2-A347-A063-413232285A18}"/>
                </a:ext>
              </a:extLst>
            </p:cNvPr>
            <p:cNvSpPr/>
            <p:nvPr/>
          </p:nvSpPr>
          <p:spPr>
            <a:xfrm>
              <a:off x="6202475" y="2032950"/>
              <a:ext cx="143000" cy="255250"/>
            </a:xfrm>
            <a:custGeom>
              <a:avLst/>
              <a:gdLst/>
              <a:ahLst/>
              <a:cxnLst/>
              <a:rect l="l" t="t" r="r" b="b"/>
              <a:pathLst>
                <a:path w="5720" h="10210" extrusionOk="0">
                  <a:moveTo>
                    <a:pt x="2820" y="1"/>
                  </a:moveTo>
                  <a:cubicBezTo>
                    <a:pt x="2533" y="1"/>
                    <a:pt x="545" y="63"/>
                    <a:pt x="155" y="1763"/>
                  </a:cubicBezTo>
                  <a:cubicBezTo>
                    <a:pt x="1" y="2433"/>
                    <a:pt x="206" y="3745"/>
                    <a:pt x="529" y="5139"/>
                  </a:cubicBezTo>
                  <a:cubicBezTo>
                    <a:pt x="793" y="6283"/>
                    <a:pt x="1136" y="7481"/>
                    <a:pt x="1425" y="8425"/>
                  </a:cubicBezTo>
                  <a:cubicBezTo>
                    <a:pt x="1746" y="9474"/>
                    <a:pt x="1997" y="10210"/>
                    <a:pt x="1997" y="10210"/>
                  </a:cubicBezTo>
                  <a:lnTo>
                    <a:pt x="3715" y="10210"/>
                  </a:lnTo>
                  <a:cubicBezTo>
                    <a:pt x="3715" y="10210"/>
                    <a:pt x="3953" y="9514"/>
                    <a:pt x="4260" y="8511"/>
                  </a:cubicBezTo>
                  <a:cubicBezTo>
                    <a:pt x="4530" y="7632"/>
                    <a:pt x="4853" y="6516"/>
                    <a:pt x="5114" y="5428"/>
                  </a:cubicBezTo>
                  <a:cubicBezTo>
                    <a:pt x="5473" y="3929"/>
                    <a:pt x="5720" y="2480"/>
                    <a:pt x="5555" y="1763"/>
                  </a:cubicBezTo>
                  <a:cubicBezTo>
                    <a:pt x="5165" y="62"/>
                    <a:pt x="3172" y="1"/>
                    <a:pt x="2888" y="1"/>
                  </a:cubicBezTo>
                  <a:cubicBezTo>
                    <a:pt x="2866" y="1"/>
                    <a:pt x="2855" y="1"/>
                    <a:pt x="2855" y="1"/>
                  </a:cubicBezTo>
                  <a:cubicBezTo>
                    <a:pt x="2855" y="1"/>
                    <a:pt x="2842" y="1"/>
                    <a:pt x="2820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168;p111">
              <a:extLst>
                <a:ext uri="{FF2B5EF4-FFF2-40B4-BE49-F238E27FC236}">
                  <a16:creationId xmlns:a16="http://schemas.microsoft.com/office/drawing/2014/main" id="{D6F25071-6F2A-B14D-B81C-4CB4A4D25805}"/>
                </a:ext>
              </a:extLst>
            </p:cNvPr>
            <p:cNvSpPr/>
            <p:nvPr/>
          </p:nvSpPr>
          <p:spPr>
            <a:xfrm>
              <a:off x="6242675" y="2032950"/>
              <a:ext cx="62450" cy="255250"/>
            </a:xfrm>
            <a:custGeom>
              <a:avLst/>
              <a:gdLst/>
              <a:ahLst/>
              <a:cxnLst/>
              <a:rect l="l" t="t" r="r" b="b"/>
              <a:pathLst>
                <a:path w="2498" h="10210" extrusionOk="0">
                  <a:moveTo>
                    <a:pt x="1231" y="1"/>
                  </a:moveTo>
                  <a:cubicBezTo>
                    <a:pt x="1106" y="1"/>
                    <a:pt x="237" y="63"/>
                    <a:pt x="67" y="1763"/>
                  </a:cubicBezTo>
                  <a:cubicBezTo>
                    <a:pt x="0" y="2433"/>
                    <a:pt x="90" y="3745"/>
                    <a:pt x="230" y="5139"/>
                  </a:cubicBezTo>
                  <a:cubicBezTo>
                    <a:pt x="345" y="6283"/>
                    <a:pt x="496" y="7481"/>
                    <a:pt x="621" y="8425"/>
                  </a:cubicBezTo>
                  <a:cubicBezTo>
                    <a:pt x="760" y="9474"/>
                    <a:pt x="871" y="10210"/>
                    <a:pt x="871" y="10210"/>
                  </a:cubicBezTo>
                  <a:lnTo>
                    <a:pt x="1621" y="10210"/>
                  </a:lnTo>
                  <a:cubicBezTo>
                    <a:pt x="1621" y="10210"/>
                    <a:pt x="1725" y="9514"/>
                    <a:pt x="1860" y="8511"/>
                  </a:cubicBezTo>
                  <a:cubicBezTo>
                    <a:pt x="1978" y="7632"/>
                    <a:pt x="2118" y="6516"/>
                    <a:pt x="2232" y="5428"/>
                  </a:cubicBezTo>
                  <a:cubicBezTo>
                    <a:pt x="2390" y="3929"/>
                    <a:pt x="2498" y="2480"/>
                    <a:pt x="2426" y="1763"/>
                  </a:cubicBezTo>
                  <a:cubicBezTo>
                    <a:pt x="2256" y="62"/>
                    <a:pt x="1385" y="1"/>
                    <a:pt x="1261" y="1"/>
                  </a:cubicBezTo>
                  <a:cubicBezTo>
                    <a:pt x="1252" y="1"/>
                    <a:pt x="1247" y="1"/>
                    <a:pt x="1247" y="1"/>
                  </a:cubicBezTo>
                  <a:cubicBezTo>
                    <a:pt x="1247" y="1"/>
                    <a:pt x="1241" y="1"/>
                    <a:pt x="1231" y="1"/>
                  </a:cubicBezTo>
                  <a:close/>
                </a:path>
              </a:pathLst>
            </a:custGeom>
            <a:solidFill>
              <a:srgbClr val="4F7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169;p111">
              <a:extLst>
                <a:ext uri="{FF2B5EF4-FFF2-40B4-BE49-F238E27FC236}">
                  <a16:creationId xmlns:a16="http://schemas.microsoft.com/office/drawing/2014/main" id="{53EE6D39-A898-F14E-9039-F92CB3B287B3}"/>
                </a:ext>
              </a:extLst>
            </p:cNvPr>
            <p:cNvSpPr/>
            <p:nvPr/>
          </p:nvSpPr>
          <p:spPr>
            <a:xfrm>
              <a:off x="6273825" y="2032950"/>
              <a:ext cx="31300" cy="255250"/>
            </a:xfrm>
            <a:custGeom>
              <a:avLst/>
              <a:gdLst/>
              <a:ahLst/>
              <a:cxnLst/>
              <a:rect l="l" t="t" r="r" b="b"/>
              <a:pathLst>
                <a:path w="1252" h="10210" extrusionOk="0">
                  <a:moveTo>
                    <a:pt x="15" y="1"/>
                  </a:moveTo>
                  <a:cubicBezTo>
                    <a:pt x="6" y="1"/>
                    <a:pt x="1" y="1"/>
                    <a:pt x="1" y="1"/>
                  </a:cubicBezTo>
                  <a:lnTo>
                    <a:pt x="1" y="10210"/>
                  </a:lnTo>
                  <a:lnTo>
                    <a:pt x="376" y="10210"/>
                  </a:lnTo>
                  <a:cubicBezTo>
                    <a:pt x="376" y="10210"/>
                    <a:pt x="481" y="9514"/>
                    <a:pt x="615" y="8511"/>
                  </a:cubicBezTo>
                  <a:cubicBezTo>
                    <a:pt x="733" y="7632"/>
                    <a:pt x="873" y="6517"/>
                    <a:pt x="988" y="5428"/>
                  </a:cubicBezTo>
                  <a:cubicBezTo>
                    <a:pt x="1144" y="3929"/>
                    <a:pt x="1252" y="2480"/>
                    <a:pt x="1180" y="1763"/>
                  </a:cubicBezTo>
                  <a:cubicBezTo>
                    <a:pt x="1010" y="62"/>
                    <a:pt x="139" y="1"/>
                    <a:pt x="15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170;p111">
              <a:extLst>
                <a:ext uri="{FF2B5EF4-FFF2-40B4-BE49-F238E27FC236}">
                  <a16:creationId xmlns:a16="http://schemas.microsoft.com/office/drawing/2014/main" id="{BAE4554A-6947-374E-9436-E3FFCADB4891}"/>
                </a:ext>
              </a:extLst>
            </p:cNvPr>
            <p:cNvSpPr/>
            <p:nvPr/>
          </p:nvSpPr>
          <p:spPr>
            <a:xfrm>
              <a:off x="6215625" y="2250675"/>
              <a:ext cx="116350" cy="95875"/>
            </a:xfrm>
            <a:custGeom>
              <a:avLst/>
              <a:gdLst/>
              <a:ahLst/>
              <a:cxnLst/>
              <a:rect l="l" t="t" r="r" b="b"/>
              <a:pathLst>
                <a:path w="4654" h="3835" extrusionOk="0">
                  <a:moveTo>
                    <a:pt x="1" y="0"/>
                  </a:moveTo>
                  <a:lnTo>
                    <a:pt x="540" y="3493"/>
                  </a:lnTo>
                  <a:cubicBezTo>
                    <a:pt x="570" y="3689"/>
                    <a:pt x="740" y="3835"/>
                    <a:pt x="940" y="3835"/>
                  </a:cubicBezTo>
                  <a:lnTo>
                    <a:pt x="3716" y="3835"/>
                  </a:lnTo>
                  <a:cubicBezTo>
                    <a:pt x="3916" y="3835"/>
                    <a:pt x="4086" y="3690"/>
                    <a:pt x="4115" y="3493"/>
                  </a:cubicBezTo>
                  <a:lnTo>
                    <a:pt x="4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171;p111">
              <a:extLst>
                <a:ext uri="{FF2B5EF4-FFF2-40B4-BE49-F238E27FC236}">
                  <a16:creationId xmlns:a16="http://schemas.microsoft.com/office/drawing/2014/main" id="{4F138982-141D-8145-9ECF-CD141D7155E9}"/>
                </a:ext>
              </a:extLst>
            </p:cNvPr>
            <p:cNvSpPr/>
            <p:nvPr/>
          </p:nvSpPr>
          <p:spPr>
            <a:xfrm>
              <a:off x="6274500" y="2250625"/>
              <a:ext cx="57500" cy="95900"/>
            </a:xfrm>
            <a:custGeom>
              <a:avLst/>
              <a:gdLst/>
              <a:ahLst/>
              <a:cxnLst/>
              <a:rect l="l" t="t" r="r" b="b"/>
              <a:pathLst>
                <a:path w="2300" h="3836" extrusionOk="0">
                  <a:moveTo>
                    <a:pt x="939" y="0"/>
                  </a:moveTo>
                  <a:lnTo>
                    <a:pt x="400" y="3493"/>
                  </a:lnTo>
                  <a:cubicBezTo>
                    <a:pt x="369" y="3691"/>
                    <a:pt x="200" y="3836"/>
                    <a:pt x="0" y="3836"/>
                  </a:cubicBezTo>
                  <a:lnTo>
                    <a:pt x="1361" y="3836"/>
                  </a:lnTo>
                  <a:cubicBezTo>
                    <a:pt x="1561" y="3836"/>
                    <a:pt x="1730" y="3691"/>
                    <a:pt x="1761" y="349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172;p111">
              <a:extLst>
                <a:ext uri="{FF2B5EF4-FFF2-40B4-BE49-F238E27FC236}">
                  <a16:creationId xmlns:a16="http://schemas.microsoft.com/office/drawing/2014/main" id="{6769DEE7-FCE7-4240-B408-3B22B4E99A21}"/>
                </a:ext>
              </a:extLst>
            </p:cNvPr>
            <p:cNvSpPr/>
            <p:nvPr/>
          </p:nvSpPr>
          <p:spPr>
            <a:xfrm>
              <a:off x="6203250" y="2235200"/>
              <a:ext cx="141125" cy="24725"/>
            </a:xfrm>
            <a:custGeom>
              <a:avLst/>
              <a:gdLst/>
              <a:ahLst/>
              <a:cxnLst/>
              <a:rect l="l" t="t" r="r" b="b"/>
              <a:pathLst>
                <a:path w="5645" h="989" extrusionOk="0">
                  <a:moveTo>
                    <a:pt x="172" y="1"/>
                  </a:moveTo>
                  <a:cubicBezTo>
                    <a:pt x="77" y="1"/>
                    <a:pt x="1" y="78"/>
                    <a:pt x="1" y="173"/>
                  </a:cubicBezTo>
                  <a:lnTo>
                    <a:pt x="1" y="816"/>
                  </a:lnTo>
                  <a:cubicBezTo>
                    <a:pt x="1" y="912"/>
                    <a:pt x="77" y="988"/>
                    <a:pt x="172" y="988"/>
                  </a:cubicBezTo>
                  <a:lnTo>
                    <a:pt x="5473" y="988"/>
                  </a:lnTo>
                  <a:cubicBezTo>
                    <a:pt x="5567" y="988"/>
                    <a:pt x="5644" y="912"/>
                    <a:pt x="5644" y="816"/>
                  </a:cubicBezTo>
                  <a:lnTo>
                    <a:pt x="5644" y="173"/>
                  </a:lnTo>
                  <a:cubicBezTo>
                    <a:pt x="5644" y="78"/>
                    <a:pt x="5567" y="1"/>
                    <a:pt x="5473" y="1"/>
                  </a:cubicBezTo>
                  <a:close/>
                </a:path>
              </a:pathLst>
            </a:custGeom>
            <a:solidFill>
              <a:srgbClr val="FAB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173;p111">
              <a:extLst>
                <a:ext uri="{FF2B5EF4-FFF2-40B4-BE49-F238E27FC236}">
                  <a16:creationId xmlns:a16="http://schemas.microsoft.com/office/drawing/2014/main" id="{BA1D4B7A-20D1-7941-8930-F8DC367917D3}"/>
                </a:ext>
              </a:extLst>
            </p:cNvPr>
            <p:cNvSpPr/>
            <p:nvPr/>
          </p:nvSpPr>
          <p:spPr>
            <a:xfrm>
              <a:off x="6307950" y="2235200"/>
              <a:ext cx="36425" cy="24725"/>
            </a:xfrm>
            <a:custGeom>
              <a:avLst/>
              <a:gdLst/>
              <a:ahLst/>
              <a:cxnLst/>
              <a:rect l="l" t="t" r="r" b="b"/>
              <a:pathLst>
                <a:path w="1457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285" y="988"/>
                  </a:lnTo>
                  <a:cubicBezTo>
                    <a:pt x="1379" y="988"/>
                    <a:pt x="1456" y="912"/>
                    <a:pt x="1456" y="816"/>
                  </a:cubicBezTo>
                  <a:lnTo>
                    <a:pt x="1456" y="173"/>
                  </a:lnTo>
                  <a:cubicBezTo>
                    <a:pt x="1456" y="78"/>
                    <a:pt x="1379" y="1"/>
                    <a:pt x="1285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174;p111">
              <a:extLst>
                <a:ext uri="{FF2B5EF4-FFF2-40B4-BE49-F238E27FC236}">
                  <a16:creationId xmlns:a16="http://schemas.microsoft.com/office/drawing/2014/main" id="{A84827CD-77E1-CE4B-9630-75DFCD7D43E1}"/>
                </a:ext>
              </a:extLst>
            </p:cNvPr>
            <p:cNvSpPr/>
            <p:nvPr/>
          </p:nvSpPr>
          <p:spPr>
            <a:xfrm>
              <a:off x="6221150" y="2286250"/>
              <a:ext cx="105375" cy="10775"/>
            </a:xfrm>
            <a:custGeom>
              <a:avLst/>
              <a:gdLst/>
              <a:ahLst/>
              <a:cxnLst/>
              <a:rect l="l" t="t" r="r" b="b"/>
              <a:pathLst>
                <a:path w="4215" h="431" extrusionOk="0">
                  <a:moveTo>
                    <a:pt x="1" y="1"/>
                  </a:moveTo>
                  <a:lnTo>
                    <a:pt x="67" y="431"/>
                  </a:lnTo>
                  <a:lnTo>
                    <a:pt x="4148" y="431"/>
                  </a:lnTo>
                  <a:lnTo>
                    <a:pt x="4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175;p111">
              <a:extLst>
                <a:ext uri="{FF2B5EF4-FFF2-40B4-BE49-F238E27FC236}">
                  <a16:creationId xmlns:a16="http://schemas.microsoft.com/office/drawing/2014/main" id="{D282C380-F4BD-AD4A-AFC1-B9FC50AA2C65}"/>
                </a:ext>
              </a:extLst>
            </p:cNvPr>
            <p:cNvSpPr/>
            <p:nvPr/>
          </p:nvSpPr>
          <p:spPr>
            <a:xfrm>
              <a:off x="6290825" y="2286250"/>
              <a:ext cx="35700" cy="10775"/>
            </a:xfrm>
            <a:custGeom>
              <a:avLst/>
              <a:gdLst/>
              <a:ahLst/>
              <a:cxnLst/>
              <a:rect l="l" t="t" r="r" b="b"/>
              <a:pathLst>
                <a:path w="1428" h="431" extrusionOk="0">
                  <a:moveTo>
                    <a:pt x="67" y="1"/>
                  </a:moveTo>
                  <a:lnTo>
                    <a:pt x="1" y="431"/>
                  </a:lnTo>
                  <a:lnTo>
                    <a:pt x="1361" y="431"/>
                  </a:lnTo>
                  <a:lnTo>
                    <a:pt x="1406" y="139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9" name="Google Shape;2319;p72"/>
          <p:cNvSpPr/>
          <p:nvPr/>
        </p:nvSpPr>
        <p:spPr>
          <a:xfrm>
            <a:off x="3962717" y="3308469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91" name="Google Shape;2319;p72">
            <a:extLst>
              <a:ext uri="{FF2B5EF4-FFF2-40B4-BE49-F238E27FC236}">
                <a16:creationId xmlns:a16="http://schemas.microsoft.com/office/drawing/2014/main" id="{A44121A3-2536-3945-9F64-F468B103740E}"/>
              </a:ext>
            </a:extLst>
          </p:cNvPr>
          <p:cNvSpPr/>
          <p:nvPr/>
        </p:nvSpPr>
        <p:spPr>
          <a:xfrm>
            <a:off x="1370787" y="1058184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2320" name="Google Shape;2320;p72"/>
          <p:cNvPicPr preferRelativeResize="0"/>
          <p:nvPr/>
        </p:nvPicPr>
        <p:blipFill>
          <a:blip r:embed="rId3"/>
          <a:srcRect t="15424" b="15424"/>
          <a:stretch/>
        </p:blipFill>
        <p:spPr>
          <a:xfrm>
            <a:off x="1558079" y="1210441"/>
            <a:ext cx="1843679" cy="1339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317;p50">
            <a:extLst>
              <a:ext uri="{FF2B5EF4-FFF2-40B4-BE49-F238E27FC236}">
                <a16:creationId xmlns:a16="http://schemas.microsoft.com/office/drawing/2014/main" id="{C3D67775-B0C3-604B-E4DC-A61EC9572C75}"/>
              </a:ext>
            </a:extLst>
          </p:cNvPr>
          <p:cNvSpPr txBox="1">
            <a:spLocks/>
          </p:cNvSpPr>
          <p:nvPr/>
        </p:nvSpPr>
        <p:spPr>
          <a:xfrm>
            <a:off x="1835785" y="2574654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Hoàng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Phúc</a:t>
            </a:r>
            <a:endParaRPr lang="en-GB" b="1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317;p50">
            <a:extLst>
              <a:ext uri="{FF2B5EF4-FFF2-40B4-BE49-F238E27FC236}">
                <a16:creationId xmlns:a16="http://schemas.microsoft.com/office/drawing/2014/main" id="{23E7EC67-F9AF-BC1F-4ECA-90DB9D5B767F}"/>
              </a:ext>
            </a:extLst>
          </p:cNvPr>
          <p:cNvSpPr txBox="1">
            <a:spLocks/>
          </p:cNvSpPr>
          <p:nvPr/>
        </p:nvSpPr>
        <p:spPr>
          <a:xfrm>
            <a:off x="4186396" y="2593999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chemeClr val="accent3"/>
                </a:solidFill>
                <a:latin typeface="Consolas" panose="020B0609020204030204" pitchFamily="49" charset="0"/>
              </a:rPr>
              <a:t>Tấn Phú</a:t>
            </a:r>
            <a:endParaRPr lang="en-GB" b="1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Google Shape;2319;p72">
            <a:extLst>
              <a:ext uri="{FF2B5EF4-FFF2-40B4-BE49-F238E27FC236}">
                <a16:creationId xmlns:a16="http://schemas.microsoft.com/office/drawing/2014/main" id="{969ECA1D-D507-0749-855D-8142E49D8119}"/>
              </a:ext>
            </a:extLst>
          </p:cNvPr>
          <p:cNvSpPr/>
          <p:nvPr/>
        </p:nvSpPr>
        <p:spPr>
          <a:xfrm>
            <a:off x="1308828" y="3250955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Google Shape;317;p50">
            <a:extLst>
              <a:ext uri="{FF2B5EF4-FFF2-40B4-BE49-F238E27FC236}">
                <a16:creationId xmlns:a16="http://schemas.microsoft.com/office/drawing/2014/main" id="{B337DD7A-3707-1FE5-0CCC-6982B4CDAC27}"/>
              </a:ext>
            </a:extLst>
          </p:cNvPr>
          <p:cNvSpPr txBox="1">
            <a:spLocks/>
          </p:cNvSpPr>
          <p:nvPr/>
        </p:nvSpPr>
        <p:spPr>
          <a:xfrm>
            <a:off x="1522274" y="4633894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chemeClr val="accent3"/>
                </a:solidFill>
                <a:latin typeface="Consolas" panose="020B0609020204030204" pitchFamily="49" charset="0"/>
              </a:rPr>
              <a:t>Duy Khương</a:t>
            </a:r>
            <a:endParaRPr lang="en-GB" b="1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Google Shape;317;p50">
            <a:extLst>
              <a:ext uri="{FF2B5EF4-FFF2-40B4-BE49-F238E27FC236}">
                <a16:creationId xmlns:a16="http://schemas.microsoft.com/office/drawing/2014/main" id="{B31FA15A-1649-3D99-DF9C-89759C55E48C}"/>
              </a:ext>
            </a:extLst>
          </p:cNvPr>
          <p:cNvSpPr txBox="1">
            <a:spLocks/>
          </p:cNvSpPr>
          <p:nvPr/>
        </p:nvSpPr>
        <p:spPr>
          <a:xfrm>
            <a:off x="4164855" y="4580606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chemeClr val="accent3"/>
                </a:solidFill>
                <a:latin typeface="Consolas" panose="020B0609020204030204" pitchFamily="49" charset="0"/>
              </a:rPr>
              <a:t>Nhất Huy</a:t>
            </a:r>
            <a:endParaRPr lang="en-GB" b="1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 descr="A person sitting on a boat&#10;&#10;Description automatically generated">
            <a:extLst>
              <a:ext uri="{FF2B5EF4-FFF2-40B4-BE49-F238E27FC236}">
                <a16:creationId xmlns:a16="http://schemas.microsoft.com/office/drawing/2014/main" id="{AA97B5E3-744D-2B06-7C10-00F936A94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08" t="38795" r="34632" b="44076"/>
          <a:stretch/>
        </p:blipFill>
        <p:spPr>
          <a:xfrm>
            <a:off x="3829559" y="3182897"/>
            <a:ext cx="1778548" cy="1397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DA26D0-FB4D-66D4-D6A3-88A6784EE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red flag on a pole&#10;&#10;Description automatically generated">
            <a:extLst>
              <a:ext uri="{FF2B5EF4-FFF2-40B4-BE49-F238E27FC236}">
                <a16:creationId xmlns:a16="http://schemas.microsoft.com/office/drawing/2014/main" id="{44D13916-B9B8-8236-2069-920FB28DC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040" y="658199"/>
            <a:ext cx="636129" cy="63612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8AE2F17-9EEB-4E09-7781-6E397C50689E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02</a:t>
            </a:r>
            <a:endParaRPr lang="en-VN" sz="850" b="1">
              <a:solidFill>
                <a:srgbClr val="FFFFFF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88CF2C-5ADE-DDAB-B0B5-1C69510679F2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27" name="Google Shape;315;p50">
              <a:extLst>
                <a:ext uri="{FF2B5EF4-FFF2-40B4-BE49-F238E27FC236}">
                  <a16:creationId xmlns:a16="http://schemas.microsoft.com/office/drawing/2014/main" id="{FD2FA79C-8115-8455-CC76-B98EF84C3FDA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50">
              <a:extLst>
                <a:ext uri="{FF2B5EF4-FFF2-40B4-BE49-F238E27FC236}">
                  <a16:creationId xmlns:a16="http://schemas.microsoft.com/office/drawing/2014/main" id="{279C3AAA-D2D8-B12D-70D7-26DBE8E6C0C3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Members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642A7444-2711-7446-C541-D70665AD73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773" t="37812" r="27190" b="44708"/>
          <a:stretch/>
        </p:blipFill>
        <p:spPr>
          <a:xfrm>
            <a:off x="1598781" y="3209438"/>
            <a:ext cx="1689190" cy="1339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at a table with food on it&#10;&#10;Description automatically generated">
            <a:extLst>
              <a:ext uri="{FF2B5EF4-FFF2-40B4-BE49-F238E27FC236}">
                <a16:creationId xmlns:a16="http://schemas.microsoft.com/office/drawing/2014/main" id="{9BD5004D-AEA3-D1E2-0E2D-30C1F098FA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88" t="30992" r="47443" b="32813"/>
          <a:stretch/>
        </p:blipFill>
        <p:spPr>
          <a:xfrm>
            <a:off x="4164855" y="1065422"/>
            <a:ext cx="1709809" cy="1505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1" name="Google Shape;2319;p72">
            <a:extLst>
              <a:ext uri="{FF2B5EF4-FFF2-40B4-BE49-F238E27FC236}">
                <a16:creationId xmlns:a16="http://schemas.microsoft.com/office/drawing/2014/main" id="{667E2D90-D4F3-484C-A27E-5D42DF504099}"/>
              </a:ext>
            </a:extLst>
          </p:cNvPr>
          <p:cNvSpPr/>
          <p:nvPr/>
        </p:nvSpPr>
        <p:spPr>
          <a:xfrm>
            <a:off x="5957226" y="1935974"/>
            <a:ext cx="2733180" cy="1996216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softEdge rad="0"/>
          </a:effectLst>
        </p:spPr>
        <p:txBody>
          <a:bodyPr/>
          <a:lstStyle/>
          <a:p>
            <a:endParaRPr lang="en-VN" dirty="0"/>
          </a:p>
        </p:txBody>
      </p:sp>
      <p:pic>
        <p:nvPicPr>
          <p:cNvPr id="112" name="Google Shape;2320;p72">
            <a:extLst>
              <a:ext uri="{FF2B5EF4-FFF2-40B4-BE49-F238E27FC236}">
                <a16:creationId xmlns:a16="http://schemas.microsoft.com/office/drawing/2014/main" id="{3F87F34A-AEF6-0E4A-B084-D92BA5F3B9EA}"/>
              </a:ext>
            </a:extLst>
          </p:cNvPr>
          <p:cNvPicPr preferRelativeResize="0"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4077" b="14077"/>
          <a:stretch/>
        </p:blipFill>
        <p:spPr>
          <a:xfrm>
            <a:off x="6102526" y="2040056"/>
            <a:ext cx="2492909" cy="1791049"/>
          </a:xfrm>
          <a:prstGeom prst="roundRect">
            <a:avLst>
              <a:gd name="adj" fmla="val 6969"/>
            </a:avLst>
          </a:prstGeom>
          <a:noFill/>
          <a:ln>
            <a:noFill/>
          </a:ln>
        </p:spPr>
      </p:pic>
      <p:sp>
        <p:nvSpPr>
          <p:cNvPr id="113" name="Google Shape;317;p50">
            <a:extLst>
              <a:ext uri="{FF2B5EF4-FFF2-40B4-BE49-F238E27FC236}">
                <a16:creationId xmlns:a16="http://schemas.microsoft.com/office/drawing/2014/main" id="{3CF36B65-2860-2041-BB32-B0DDA1F6B6EA}"/>
              </a:ext>
            </a:extLst>
          </p:cNvPr>
          <p:cNvSpPr txBox="1">
            <a:spLocks/>
          </p:cNvSpPr>
          <p:nvPr/>
        </p:nvSpPr>
        <p:spPr>
          <a:xfrm>
            <a:off x="6460570" y="3931691"/>
            <a:ext cx="198238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Ph.D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Võ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Ngọc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Tân</a:t>
            </a:r>
            <a:endParaRPr lang="en-GB" b="1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39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60AFB881-FB7C-4624-2C2B-04F72D494AD9}"/>
              </a:ext>
            </a:extLst>
          </p:cNvPr>
          <p:cNvGrpSpPr/>
          <p:nvPr/>
        </p:nvGrpSpPr>
        <p:grpSpPr>
          <a:xfrm>
            <a:off x="814348" y="254615"/>
            <a:ext cx="2897665" cy="551205"/>
            <a:chOff x="-876684" y="714546"/>
            <a:chExt cx="2897665" cy="551205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-742236" y="714546"/>
              <a:ext cx="2582355" cy="551205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876684" y="801602"/>
              <a:ext cx="2897665" cy="399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Link Building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CC067A44-B3E1-382F-66DA-0D25BF5B3713}"/>
              </a:ext>
            </a:extLst>
          </p:cNvPr>
          <p:cNvGrpSpPr/>
          <p:nvPr/>
        </p:nvGrpSpPr>
        <p:grpSpPr>
          <a:xfrm>
            <a:off x="2283669" y="356867"/>
            <a:ext cx="4576662" cy="4429765"/>
            <a:chOff x="2134920" y="292495"/>
            <a:chExt cx="4576662" cy="4429765"/>
          </a:xfrm>
        </p:grpSpPr>
        <p:cxnSp>
          <p:nvCxnSpPr>
            <p:cNvPr id="930" name="Straight Arrow Connector 929">
              <a:extLst>
                <a:ext uri="{FF2B5EF4-FFF2-40B4-BE49-F238E27FC236}">
                  <a16:creationId xmlns:a16="http://schemas.microsoft.com/office/drawing/2014/main" id="{A5E29B46-8DF0-190E-10E7-DB65FCA60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9850" y="2483383"/>
              <a:ext cx="301926" cy="2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Arrow Connector 959">
              <a:extLst>
                <a:ext uri="{FF2B5EF4-FFF2-40B4-BE49-F238E27FC236}">
                  <a16:creationId xmlns:a16="http://schemas.microsoft.com/office/drawing/2014/main" id="{C1FD2203-1659-881B-3542-919104B2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336" y="1290518"/>
              <a:ext cx="278543" cy="175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>
              <a:extLst>
                <a:ext uri="{FF2B5EF4-FFF2-40B4-BE49-F238E27FC236}">
                  <a16:creationId xmlns:a16="http://schemas.microsoft.com/office/drawing/2014/main" id="{02F55B31-6CBE-BDE0-4E0A-EA4A42BEF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324" y="773077"/>
              <a:ext cx="0" cy="278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>
              <a:extLst>
                <a:ext uri="{FF2B5EF4-FFF2-40B4-BE49-F238E27FC236}">
                  <a16:creationId xmlns:a16="http://schemas.microsoft.com/office/drawing/2014/main" id="{C462F380-5C3F-4214-1215-4DB3B980C1B3}"/>
                </a:ext>
              </a:extLst>
            </p:cNvPr>
            <p:cNvCxnSpPr>
              <a:cxnSpLocks/>
            </p:cNvCxnSpPr>
            <p:nvPr/>
          </p:nvCxnSpPr>
          <p:spPr>
            <a:xfrm>
              <a:off x="3693391" y="1820289"/>
              <a:ext cx="0" cy="14311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>
              <a:extLst>
                <a:ext uri="{FF2B5EF4-FFF2-40B4-BE49-F238E27FC236}">
                  <a16:creationId xmlns:a16="http://schemas.microsoft.com/office/drawing/2014/main" id="{53A4A818-7334-4729-43A4-922646744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2198" y="1823937"/>
              <a:ext cx="1462555" cy="41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Arrow Connector 994">
              <a:extLst>
                <a:ext uri="{FF2B5EF4-FFF2-40B4-BE49-F238E27FC236}">
                  <a16:creationId xmlns:a16="http://schemas.microsoft.com/office/drawing/2014/main" id="{75443F14-6DED-DF41-A4F6-D30E5EC6D06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3199366"/>
              <a:ext cx="150354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Arrow Connector 995">
              <a:extLst>
                <a:ext uri="{FF2B5EF4-FFF2-40B4-BE49-F238E27FC236}">
                  <a16:creationId xmlns:a16="http://schemas.microsoft.com/office/drawing/2014/main" id="{56220039-DB75-0E08-8157-EBF8B9E55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4753" y="1820289"/>
              <a:ext cx="4138" cy="14047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Arrow Connector 998">
              <a:extLst>
                <a:ext uri="{FF2B5EF4-FFF2-40B4-BE49-F238E27FC236}">
                  <a16:creationId xmlns:a16="http://schemas.microsoft.com/office/drawing/2014/main" id="{D037EF10-2E69-9505-4FD4-A9F30CFC3E95}"/>
                </a:ext>
              </a:extLst>
            </p:cNvPr>
            <p:cNvCxnSpPr>
              <a:cxnSpLocks/>
            </p:cNvCxnSpPr>
            <p:nvPr/>
          </p:nvCxnSpPr>
          <p:spPr>
            <a:xfrm>
              <a:off x="3714556" y="1834441"/>
              <a:ext cx="1436585" cy="13528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>
              <a:extLst>
                <a:ext uri="{FF2B5EF4-FFF2-40B4-BE49-F238E27FC236}">
                  <a16:creationId xmlns:a16="http://schemas.microsoft.com/office/drawing/2014/main" id="{CF3E74DD-5817-785C-469E-569F1D77D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318" y="1815308"/>
              <a:ext cx="1447035" cy="138879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>
              <a:extLst>
                <a:ext uri="{FF2B5EF4-FFF2-40B4-BE49-F238E27FC236}">
                  <a16:creationId xmlns:a16="http://schemas.microsoft.com/office/drawing/2014/main" id="{CE0B0C85-B7F1-A5C3-8D92-A6FBC898A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958" y="1558455"/>
              <a:ext cx="1002098" cy="91527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4FE3B9FF-3432-F87C-760B-2C4FAA765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673" y="2488908"/>
              <a:ext cx="992879" cy="9466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4B72C2C1-3226-93E4-C350-BCB8AE6932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056" y="1553722"/>
              <a:ext cx="1028937" cy="9325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1D14E932-659A-5D5B-B697-F1C5644D9A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1334" y="2492867"/>
              <a:ext cx="1003069" cy="9669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3DDF75-4564-736D-102E-6EDE866A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523" y="2482271"/>
              <a:ext cx="2017066" cy="663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Arrow Connector 1036">
              <a:extLst>
                <a:ext uri="{FF2B5EF4-FFF2-40B4-BE49-F238E27FC236}">
                  <a16:creationId xmlns:a16="http://schemas.microsoft.com/office/drawing/2014/main" id="{13E76A73-0819-A48C-B7CB-975254880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390" y="2492867"/>
              <a:ext cx="1682943" cy="7206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495DF657-7BCD-0D57-4940-1DB886F70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04" y="1834441"/>
              <a:ext cx="730350" cy="161153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1F141F27-F94D-833B-72B3-B7596BF0C2CA}"/>
                </a:ext>
              </a:extLst>
            </p:cNvPr>
            <p:cNvCxnSpPr>
              <a:cxnSpLocks/>
            </p:cNvCxnSpPr>
            <p:nvPr/>
          </p:nvCxnSpPr>
          <p:spPr>
            <a:xfrm>
              <a:off x="4405568" y="1541349"/>
              <a:ext cx="0" cy="19130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94573B69-658B-E52B-FE1A-DD118589BDA2}"/>
                </a:ext>
              </a:extLst>
            </p:cNvPr>
            <p:cNvCxnSpPr>
              <a:cxnSpLocks/>
            </p:cNvCxnSpPr>
            <p:nvPr/>
          </p:nvCxnSpPr>
          <p:spPr>
            <a:xfrm>
              <a:off x="4414403" y="1553722"/>
              <a:ext cx="707700" cy="1645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BE89324-50F5-F7E5-7417-0F7E9A086CF1}"/>
                </a:ext>
              </a:extLst>
            </p:cNvPr>
            <p:cNvCxnSpPr>
              <a:cxnSpLocks/>
            </p:cNvCxnSpPr>
            <p:nvPr/>
          </p:nvCxnSpPr>
          <p:spPr>
            <a:xfrm>
              <a:off x="3699780" y="1845378"/>
              <a:ext cx="693006" cy="15862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8F00FF1D-FFDB-6203-72EA-84A011886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958" y="1555076"/>
              <a:ext cx="692373" cy="16584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Arrow Connector 1052">
              <a:extLst>
                <a:ext uri="{FF2B5EF4-FFF2-40B4-BE49-F238E27FC236}">
                  <a16:creationId xmlns:a16="http://schemas.microsoft.com/office/drawing/2014/main" id="{338938AE-FEAC-23C1-4840-6BE3D29B3F34}"/>
                </a:ext>
              </a:extLst>
            </p:cNvPr>
            <p:cNvCxnSpPr>
              <a:cxnSpLocks/>
            </p:cNvCxnSpPr>
            <p:nvPr/>
          </p:nvCxnSpPr>
          <p:spPr>
            <a:xfrm>
              <a:off x="3712562" y="1834441"/>
              <a:ext cx="1703055" cy="6478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3C61FF94-F4B8-3F94-7C67-0666B75F556E}"/>
                </a:ext>
              </a:extLst>
            </p:cNvPr>
            <p:cNvCxnSpPr>
              <a:cxnSpLocks/>
            </p:cNvCxnSpPr>
            <p:nvPr/>
          </p:nvCxnSpPr>
          <p:spPr>
            <a:xfrm>
              <a:off x="3371119" y="2471483"/>
              <a:ext cx="1750984" cy="73419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Arrow Connector 1059">
              <a:extLst>
                <a:ext uri="{FF2B5EF4-FFF2-40B4-BE49-F238E27FC236}">
                  <a16:creationId xmlns:a16="http://schemas.microsoft.com/office/drawing/2014/main" id="{03A933D2-1569-7802-20FB-B9F413D28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958" y="1834441"/>
              <a:ext cx="1728621" cy="64402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9EB7C04C-B92C-2C37-D203-015631D9E192}"/>
                </a:ext>
              </a:extLst>
            </p:cNvPr>
            <p:cNvCxnSpPr/>
            <p:nvPr/>
          </p:nvCxnSpPr>
          <p:spPr>
            <a:xfrm>
              <a:off x="3693390" y="3541785"/>
              <a:ext cx="478149" cy="13858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6DC20E58-2604-DA4B-1C8D-292C41FDB04B}"/>
                </a:ext>
              </a:extLst>
            </p:cNvPr>
            <p:cNvCxnSpPr/>
            <p:nvPr/>
          </p:nvCxnSpPr>
          <p:spPr>
            <a:xfrm flipV="1">
              <a:off x="4658298" y="3552089"/>
              <a:ext cx="473756" cy="1320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>
              <a:extLst>
                <a:ext uri="{FF2B5EF4-FFF2-40B4-BE49-F238E27FC236}">
                  <a16:creationId xmlns:a16="http://schemas.microsoft.com/office/drawing/2014/main" id="{DB2C8622-2B13-0CB3-1A34-D5979BDE8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5993" y="2726267"/>
              <a:ext cx="182397" cy="4576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>
              <a:extLst>
                <a:ext uri="{FF2B5EF4-FFF2-40B4-BE49-F238E27FC236}">
                  <a16:creationId xmlns:a16="http://schemas.microsoft.com/office/drawing/2014/main" id="{5BA8DBAC-167E-FB3C-7991-827B364F9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9094" y="1845378"/>
              <a:ext cx="165417" cy="3899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BD8183AB-6407-C999-B9FB-02B819902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6795" y="1299297"/>
              <a:ext cx="497958" cy="2021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3DD1EB67-F111-7B20-F4F3-5D214CFD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958" y="1316278"/>
              <a:ext cx="467049" cy="1742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FEAFBA7D-342C-709E-5FCD-385FBEAEA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433" y="1834441"/>
              <a:ext cx="190903" cy="3889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A60BE966-774C-6E49-7473-22B99B6ED180}"/>
                </a:ext>
              </a:extLst>
            </p:cNvPr>
            <p:cNvCxnSpPr>
              <a:cxnSpLocks/>
            </p:cNvCxnSpPr>
            <p:nvPr/>
          </p:nvCxnSpPr>
          <p:spPr>
            <a:xfrm>
              <a:off x="3178277" y="2719877"/>
              <a:ext cx="178401" cy="48580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58E12574-45C6-FCAC-DB43-896AC11875A2}"/>
                </a:ext>
              </a:extLst>
            </p:cNvPr>
            <p:cNvSpPr/>
            <p:nvPr/>
          </p:nvSpPr>
          <p:spPr>
            <a:xfrm>
              <a:off x="3272255" y="1418152"/>
              <a:ext cx="487884" cy="48788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22EC93F0-456B-38D9-5321-38B01759A7F0}"/>
                </a:ext>
              </a:extLst>
            </p:cNvPr>
            <p:cNvSpPr/>
            <p:nvPr/>
          </p:nvSpPr>
          <p:spPr>
            <a:xfrm>
              <a:off x="4144474" y="1048550"/>
              <a:ext cx="511878" cy="50517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F17F920-7B06-3A3C-ACE5-E6648037DAA8}"/>
                </a:ext>
              </a:extLst>
            </p:cNvPr>
            <p:cNvSpPr/>
            <p:nvPr/>
          </p:nvSpPr>
          <p:spPr>
            <a:xfrm>
              <a:off x="5080241" y="1412239"/>
              <a:ext cx="483421" cy="4834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8AA2817-8EFC-4413-D070-E6F0662AD197}"/>
                </a:ext>
              </a:extLst>
            </p:cNvPr>
            <p:cNvSpPr/>
            <p:nvPr/>
          </p:nvSpPr>
          <p:spPr>
            <a:xfrm>
              <a:off x="5406061" y="2233819"/>
              <a:ext cx="483421" cy="4834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A52CD834-10C5-43CF-C44B-4ECB69E68424}"/>
                </a:ext>
              </a:extLst>
            </p:cNvPr>
            <p:cNvSpPr/>
            <p:nvPr/>
          </p:nvSpPr>
          <p:spPr>
            <a:xfrm>
              <a:off x="5056844" y="3143584"/>
              <a:ext cx="483421" cy="4834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EDAAB711-1C3E-C1DB-C426-9B18D0F6BBD1}"/>
                </a:ext>
              </a:extLst>
            </p:cNvPr>
            <p:cNvSpPr/>
            <p:nvPr/>
          </p:nvSpPr>
          <p:spPr>
            <a:xfrm>
              <a:off x="4151075" y="3452717"/>
              <a:ext cx="483421" cy="4834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5B743AF8-456B-F082-E684-7F0F84FDF962}"/>
                </a:ext>
              </a:extLst>
            </p:cNvPr>
            <p:cNvSpPr/>
            <p:nvPr/>
          </p:nvSpPr>
          <p:spPr>
            <a:xfrm>
              <a:off x="3271092" y="3135219"/>
              <a:ext cx="483421" cy="4834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04BCA6C-BDF8-47F0-E689-CE740FE629E7}"/>
                </a:ext>
              </a:extLst>
            </p:cNvPr>
            <p:cNvSpPr/>
            <p:nvPr/>
          </p:nvSpPr>
          <p:spPr>
            <a:xfrm>
              <a:off x="2911776" y="2233547"/>
              <a:ext cx="483421" cy="48342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3" name="Straight Arrow Connector 1092">
              <a:extLst>
                <a:ext uri="{FF2B5EF4-FFF2-40B4-BE49-F238E27FC236}">
                  <a16:creationId xmlns:a16="http://schemas.microsoft.com/office/drawing/2014/main" id="{3441EF2E-BECF-FD1A-E594-8225C0B11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0060" y="3552089"/>
              <a:ext cx="201589" cy="242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Arrow Connector 1094">
              <a:extLst>
                <a:ext uri="{FF2B5EF4-FFF2-40B4-BE49-F238E27FC236}">
                  <a16:creationId xmlns:a16="http://schemas.microsoft.com/office/drawing/2014/main" id="{EB0CEAA7-3C23-6169-118F-3BC1F3C8A1ED}"/>
                </a:ext>
              </a:extLst>
            </p:cNvPr>
            <p:cNvCxnSpPr>
              <a:cxnSpLocks/>
            </p:cNvCxnSpPr>
            <p:nvPr/>
          </p:nvCxnSpPr>
          <p:spPr>
            <a:xfrm>
              <a:off x="4392786" y="3945567"/>
              <a:ext cx="0" cy="278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CFC814B0-DD1D-526C-1E60-B09AF00623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7321" y="1299297"/>
              <a:ext cx="236933" cy="193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Arrow Connector 1103">
              <a:extLst>
                <a:ext uri="{FF2B5EF4-FFF2-40B4-BE49-F238E27FC236}">
                  <a16:creationId xmlns:a16="http://schemas.microsoft.com/office/drawing/2014/main" id="{4E604B1B-ED84-B5E7-EC88-7EFC5841CDD1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43" y="2476067"/>
              <a:ext cx="3171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604F2C59-E099-CEA2-E9E5-B0AB70751D3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336" y="3552089"/>
              <a:ext cx="278543" cy="232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white letter in a red square&#10;&#10;Description automatically generated">
              <a:extLst>
                <a:ext uri="{FF2B5EF4-FFF2-40B4-BE49-F238E27FC236}">
                  <a16:creationId xmlns:a16="http://schemas.microsoft.com/office/drawing/2014/main" id="{D78450C5-67E4-9AEE-43D5-0F4AA0A5D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23" y="1525879"/>
              <a:ext cx="274150" cy="2741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8" descr="A white letter on a blue background&#10;&#10;Description automatically generated">
              <a:extLst>
                <a:ext uri="{FF2B5EF4-FFF2-40B4-BE49-F238E27FC236}">
                  <a16:creationId xmlns:a16="http://schemas.microsoft.com/office/drawing/2014/main" id="{C2C8C0FA-53F9-7502-C2D6-852529B1A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376" y="1148419"/>
              <a:ext cx="274593" cy="2745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4" name="Picture 13" descr="A blue square with a white letter f&#10;&#10;Description automatically generated">
              <a:extLst>
                <a:ext uri="{FF2B5EF4-FFF2-40B4-BE49-F238E27FC236}">
                  <a16:creationId xmlns:a16="http://schemas.microsoft.com/office/drawing/2014/main" id="{2E0675F5-0292-18CA-8BB5-1626D676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474" y="2320930"/>
              <a:ext cx="299976" cy="2999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8" name="Picture 27" descr="A blue and white logo&#10;&#10;Description automatically generated">
              <a:extLst>
                <a:ext uri="{FF2B5EF4-FFF2-40B4-BE49-F238E27FC236}">
                  <a16:creationId xmlns:a16="http://schemas.microsoft.com/office/drawing/2014/main" id="{873A57C0-74BB-BEF6-1DB0-BF6972BF0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269" y="1521777"/>
              <a:ext cx="281874" cy="2483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10" name="Picture 1109" descr="A blue bird with black background&#10;&#10;Description automatically generated">
              <a:extLst>
                <a:ext uri="{FF2B5EF4-FFF2-40B4-BE49-F238E27FC236}">
                  <a16:creationId xmlns:a16="http://schemas.microsoft.com/office/drawing/2014/main" id="{5162128A-5F85-7BDB-F00E-C0A96F66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44005" y="3268399"/>
              <a:ext cx="329609" cy="271026"/>
            </a:xfrm>
            <a:prstGeom prst="rect">
              <a:avLst/>
            </a:prstGeom>
          </p:spPr>
        </p:pic>
        <p:pic>
          <p:nvPicPr>
            <p:cNvPr id="38" name="Picture 37" descr="A red and white play button&#10;&#10;Description automatically generated">
              <a:extLst>
                <a:ext uri="{FF2B5EF4-FFF2-40B4-BE49-F238E27FC236}">
                  <a16:creationId xmlns:a16="http://schemas.microsoft.com/office/drawing/2014/main" id="{A0A69081-1218-D3D5-368B-543B25DDD8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121" t="21454" r="27360" b="26149"/>
            <a:stretch/>
          </p:blipFill>
          <p:spPr>
            <a:xfrm>
              <a:off x="4215808" y="3542036"/>
              <a:ext cx="353954" cy="292719"/>
            </a:xfrm>
            <a:prstGeom prst="rect">
              <a:avLst/>
            </a:prstGeom>
          </p:spPr>
        </p:pic>
        <p:pic>
          <p:nvPicPr>
            <p:cNvPr id="24" name="Picture 23" descr="A black and grey logo&#10;&#10;Description automatically generated">
              <a:extLst>
                <a:ext uri="{FF2B5EF4-FFF2-40B4-BE49-F238E27FC236}">
                  <a16:creationId xmlns:a16="http://schemas.microsoft.com/office/drawing/2014/main" id="{118E332D-8B71-E302-6106-4BA5F4CB6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546" y="3158360"/>
              <a:ext cx="462967" cy="4629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FB97F8-5642-5DA7-C00F-16CFF94D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6725" y="2399029"/>
              <a:ext cx="409953" cy="1727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D05EAF5A-0BBD-27F2-1909-27F6F9659094}"/>
                </a:ext>
              </a:extLst>
            </p:cNvPr>
            <p:cNvGrpSpPr/>
            <p:nvPr/>
          </p:nvGrpSpPr>
          <p:grpSpPr>
            <a:xfrm>
              <a:off x="2134920" y="2223400"/>
              <a:ext cx="483421" cy="483421"/>
              <a:chOff x="1959416" y="2758929"/>
              <a:chExt cx="483421" cy="483421"/>
            </a:xfrm>
          </p:grpSpPr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F9EC322B-AF7A-BEE6-1FBF-222DC4D6CD33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36" name="Picture 935">
                <a:extLst>
                  <a:ext uri="{FF2B5EF4-FFF2-40B4-BE49-F238E27FC236}">
                    <a16:creationId xmlns:a16="http://schemas.microsoft.com/office/drawing/2014/main" id="{2CF27671-0B4D-5182-292E-CB5A36070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7CC326E8-95C3-2D0F-C50D-B5554BF78E28}"/>
                </a:ext>
              </a:extLst>
            </p:cNvPr>
            <p:cNvGrpSpPr/>
            <p:nvPr/>
          </p:nvGrpSpPr>
          <p:grpSpPr>
            <a:xfrm>
              <a:off x="2663443" y="906708"/>
              <a:ext cx="483421" cy="483421"/>
              <a:chOff x="1959416" y="2758929"/>
              <a:chExt cx="483421" cy="483421"/>
            </a:xfrm>
          </p:grpSpPr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2F079926-8909-F200-9ADD-DA36D555D974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15" name="Picture 1114">
                <a:extLst>
                  <a:ext uri="{FF2B5EF4-FFF2-40B4-BE49-F238E27FC236}">
                    <a16:creationId xmlns:a16="http://schemas.microsoft.com/office/drawing/2014/main" id="{1EBEDD30-F69F-8F1D-0AA4-C900978B0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DD096F6A-B493-986E-575F-7325355177CE}"/>
                </a:ext>
              </a:extLst>
            </p:cNvPr>
            <p:cNvGrpSpPr/>
            <p:nvPr/>
          </p:nvGrpSpPr>
          <p:grpSpPr>
            <a:xfrm>
              <a:off x="2698209" y="3757619"/>
              <a:ext cx="483421" cy="483421"/>
              <a:chOff x="1959416" y="2758929"/>
              <a:chExt cx="483421" cy="483421"/>
            </a:xfrm>
          </p:grpSpPr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4928679E-90D4-5158-E52B-20D512A63D27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18" name="Picture 1117">
                <a:extLst>
                  <a:ext uri="{FF2B5EF4-FFF2-40B4-BE49-F238E27FC236}">
                    <a16:creationId xmlns:a16="http://schemas.microsoft.com/office/drawing/2014/main" id="{80CB8B36-6AD5-9D38-B1C2-0B29FD14F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7CA6277C-E528-2105-6F71-5C67D6ACF213}"/>
                </a:ext>
              </a:extLst>
            </p:cNvPr>
            <p:cNvGrpSpPr/>
            <p:nvPr/>
          </p:nvGrpSpPr>
          <p:grpSpPr>
            <a:xfrm>
              <a:off x="4163857" y="4238839"/>
              <a:ext cx="483421" cy="483421"/>
              <a:chOff x="1959416" y="2758929"/>
              <a:chExt cx="483421" cy="483421"/>
            </a:xfrm>
          </p:grpSpPr>
          <p:sp>
            <p:nvSpPr>
              <p:cNvPr id="1120" name="Oval 1119">
                <a:extLst>
                  <a:ext uri="{FF2B5EF4-FFF2-40B4-BE49-F238E27FC236}">
                    <a16:creationId xmlns:a16="http://schemas.microsoft.com/office/drawing/2014/main" id="{0F424F4E-23BA-28B8-03BF-E72203FE2561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21" name="Picture 1120">
                <a:extLst>
                  <a:ext uri="{FF2B5EF4-FFF2-40B4-BE49-F238E27FC236}">
                    <a16:creationId xmlns:a16="http://schemas.microsoft.com/office/drawing/2014/main" id="{37482015-1FF3-67D6-5970-95F773004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6403D669-61A8-E45A-A52C-37499BA81D6B}"/>
                </a:ext>
              </a:extLst>
            </p:cNvPr>
            <p:cNvGrpSpPr/>
            <p:nvPr/>
          </p:nvGrpSpPr>
          <p:grpSpPr>
            <a:xfrm>
              <a:off x="5718951" y="3699008"/>
              <a:ext cx="483421" cy="483421"/>
              <a:chOff x="1959416" y="2758929"/>
              <a:chExt cx="483421" cy="483421"/>
            </a:xfrm>
          </p:grpSpPr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EE31A630-F620-ECFA-C979-C9073AC3B27A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DA471FF0-0996-251F-9C82-F7211C220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25" name="Group 1124">
              <a:extLst>
                <a:ext uri="{FF2B5EF4-FFF2-40B4-BE49-F238E27FC236}">
                  <a16:creationId xmlns:a16="http://schemas.microsoft.com/office/drawing/2014/main" id="{42D0EBC9-292D-7B6D-AB81-02D48810B4FE}"/>
                </a:ext>
              </a:extLst>
            </p:cNvPr>
            <p:cNvGrpSpPr/>
            <p:nvPr/>
          </p:nvGrpSpPr>
          <p:grpSpPr>
            <a:xfrm>
              <a:off x="6228161" y="2236456"/>
              <a:ext cx="483421" cy="483421"/>
              <a:chOff x="1959416" y="2758929"/>
              <a:chExt cx="483421" cy="483421"/>
            </a:xfrm>
          </p:grpSpPr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EEAEEDE0-A03B-A2B6-E051-F1D2E53F0F20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27" name="Picture 1126">
                <a:extLst>
                  <a:ext uri="{FF2B5EF4-FFF2-40B4-BE49-F238E27FC236}">
                    <a16:creationId xmlns:a16="http://schemas.microsoft.com/office/drawing/2014/main" id="{A0FE5CDE-3BFF-332B-55B8-9894F2E6A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28" name="Group 1127">
              <a:extLst>
                <a:ext uri="{FF2B5EF4-FFF2-40B4-BE49-F238E27FC236}">
                  <a16:creationId xmlns:a16="http://schemas.microsoft.com/office/drawing/2014/main" id="{32436755-7F37-506D-08E7-D9F597F1F83D}"/>
                </a:ext>
              </a:extLst>
            </p:cNvPr>
            <p:cNvGrpSpPr/>
            <p:nvPr/>
          </p:nvGrpSpPr>
          <p:grpSpPr>
            <a:xfrm>
              <a:off x="5746647" y="963132"/>
              <a:ext cx="483421" cy="483421"/>
              <a:chOff x="1959416" y="2758929"/>
              <a:chExt cx="483421" cy="483421"/>
            </a:xfrm>
          </p:grpSpPr>
          <p:sp>
            <p:nvSpPr>
              <p:cNvPr id="1129" name="Oval 1128">
                <a:extLst>
                  <a:ext uri="{FF2B5EF4-FFF2-40B4-BE49-F238E27FC236}">
                    <a16:creationId xmlns:a16="http://schemas.microsoft.com/office/drawing/2014/main" id="{E156C537-72E6-931D-F059-C7F44F1D18D6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30" name="Picture 1129">
                <a:extLst>
                  <a:ext uri="{FF2B5EF4-FFF2-40B4-BE49-F238E27FC236}">
                    <a16:creationId xmlns:a16="http://schemas.microsoft.com/office/drawing/2014/main" id="{C31275D3-BA67-1C2E-A5D5-6AC3B17F9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  <p:grpSp>
          <p:nvGrpSpPr>
            <p:cNvPr id="1131" name="Group 1130">
              <a:extLst>
                <a:ext uri="{FF2B5EF4-FFF2-40B4-BE49-F238E27FC236}">
                  <a16:creationId xmlns:a16="http://schemas.microsoft.com/office/drawing/2014/main" id="{9AD62866-228C-48D7-874B-2E22A8647EE4}"/>
                </a:ext>
              </a:extLst>
            </p:cNvPr>
            <p:cNvGrpSpPr/>
            <p:nvPr/>
          </p:nvGrpSpPr>
          <p:grpSpPr>
            <a:xfrm>
              <a:off x="4159993" y="292495"/>
              <a:ext cx="483421" cy="483421"/>
              <a:chOff x="1959416" y="2758929"/>
              <a:chExt cx="483421" cy="483421"/>
            </a:xfrm>
          </p:grpSpPr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0E4C1858-01FA-7696-E56C-C4E9A69212A0}"/>
                  </a:ext>
                </a:extLst>
              </p:cNvPr>
              <p:cNvSpPr/>
              <p:nvPr/>
            </p:nvSpPr>
            <p:spPr>
              <a:xfrm>
                <a:off x="1959416" y="2758929"/>
                <a:ext cx="483421" cy="48342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33" name="Picture 1132">
                <a:extLst>
                  <a:ext uri="{FF2B5EF4-FFF2-40B4-BE49-F238E27FC236}">
                    <a16:creationId xmlns:a16="http://schemas.microsoft.com/office/drawing/2014/main" id="{6233680B-1A90-82C0-6EBF-697F1343E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783" y="2859133"/>
                <a:ext cx="451431" cy="276086"/>
              </a:xfrm>
              <a:prstGeom prst="rect">
                <a:avLst/>
              </a:prstGeom>
            </p:spPr>
          </p:pic>
        </p:grpSp>
      </p:grpSp>
      <p:sp>
        <p:nvSpPr>
          <p:cNvPr id="1136" name="Oval 1135">
            <a:extLst>
              <a:ext uri="{FF2B5EF4-FFF2-40B4-BE49-F238E27FC236}">
                <a16:creationId xmlns:a16="http://schemas.microsoft.com/office/drawing/2014/main" id="{F15CF31F-4217-06A9-3D96-1D7DB9EF3B77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20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20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3973433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5;p50">
            <a:extLst>
              <a:ext uri="{FF2B5EF4-FFF2-40B4-BE49-F238E27FC236}">
                <a16:creationId xmlns:a16="http://schemas.microsoft.com/office/drawing/2014/main" id="{11F21873-376B-95D2-A6EC-BF43269877A9}"/>
              </a:ext>
            </a:extLst>
          </p:cNvPr>
          <p:cNvSpPr/>
          <p:nvPr/>
        </p:nvSpPr>
        <p:spPr>
          <a:xfrm>
            <a:off x="1043714" y="221872"/>
            <a:ext cx="4394699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1F5EF5E-654D-EABB-FE35-512E2883794C}"/>
              </a:ext>
            </a:extLst>
          </p:cNvPr>
          <p:cNvSpPr txBox="1">
            <a:spLocks/>
          </p:cNvSpPr>
          <p:nvPr/>
        </p:nvSpPr>
        <p:spPr>
          <a:xfrm>
            <a:off x="889927" y="295009"/>
            <a:ext cx="467004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GB" sz="2400">
                <a:solidFill>
                  <a:srgbClr val="FFFFFF"/>
                </a:solidFill>
                <a:latin typeface="Consolas" panose="020B0609020204030204" pitchFamily="49" charset="0"/>
              </a:rPr>
              <a:t>Analyze SEO Effectiveness</a:t>
            </a:r>
            <a:endParaRPr lang="vi-VN" sz="24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F467F14-D20D-E116-49FF-8DAB14BB3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783" y="2025278"/>
            <a:ext cx="2551157" cy="1080371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52F531AE-8EA6-B42C-BAA9-9281D977F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421" y="2037851"/>
            <a:ext cx="2551157" cy="1067798"/>
          </a:xfrm>
          <a:prstGeom prst="rect">
            <a:avLst/>
          </a:prstGeom>
        </p:spPr>
      </p:pic>
      <p:pic>
        <p:nvPicPr>
          <p:cNvPr id="11" name="Picture 10" descr="A blue and white store with white text&#10;&#10;Description automatically generated">
            <a:extLst>
              <a:ext uri="{FF2B5EF4-FFF2-40B4-BE49-F238E27FC236}">
                <a16:creationId xmlns:a16="http://schemas.microsoft.com/office/drawing/2014/main" id="{FAD7AB89-0C69-D69B-12D6-9322674C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9" y="1854237"/>
            <a:ext cx="2153680" cy="14350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4A33214-7D37-F9DF-D9C8-0A0353C9F800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21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74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57"/>
          <p:cNvGrpSpPr/>
          <p:nvPr/>
        </p:nvGrpSpPr>
        <p:grpSpPr>
          <a:xfrm>
            <a:off x="291097" y="387242"/>
            <a:ext cx="3633176" cy="2603871"/>
            <a:chOff x="504213" y="540000"/>
            <a:chExt cx="3206969" cy="2298412"/>
          </a:xfrm>
        </p:grpSpPr>
        <p:sp>
          <p:nvSpPr>
            <p:cNvPr id="917" name="Google Shape;917;p57"/>
            <p:cNvSpPr/>
            <p:nvPr/>
          </p:nvSpPr>
          <p:spPr>
            <a:xfrm>
              <a:off x="504213" y="540000"/>
              <a:ext cx="3206969" cy="2298412"/>
            </a:xfrm>
            <a:custGeom>
              <a:avLst/>
              <a:gdLst/>
              <a:ahLst/>
              <a:cxnLst/>
              <a:rect l="l" t="t" r="r" b="b"/>
              <a:pathLst>
                <a:path w="58516" h="41938" extrusionOk="0">
                  <a:moveTo>
                    <a:pt x="40643" y="456"/>
                  </a:moveTo>
                  <a:cubicBezTo>
                    <a:pt x="50245" y="456"/>
                    <a:pt x="58055" y="8266"/>
                    <a:pt x="58055" y="17869"/>
                  </a:cubicBezTo>
                  <a:lnTo>
                    <a:pt x="58055" y="41478"/>
                  </a:lnTo>
                  <a:lnTo>
                    <a:pt x="460" y="41478"/>
                  </a:lnTo>
                  <a:lnTo>
                    <a:pt x="460" y="17869"/>
                  </a:lnTo>
                  <a:cubicBezTo>
                    <a:pt x="460" y="8266"/>
                    <a:pt x="8270" y="456"/>
                    <a:pt x="17873" y="456"/>
                  </a:cubicBezTo>
                  <a:close/>
                  <a:moveTo>
                    <a:pt x="17873" y="0"/>
                  </a:moveTo>
                  <a:cubicBezTo>
                    <a:pt x="8020" y="0"/>
                    <a:pt x="1" y="8016"/>
                    <a:pt x="1" y="17869"/>
                  </a:cubicBezTo>
                  <a:lnTo>
                    <a:pt x="1" y="41938"/>
                  </a:lnTo>
                  <a:lnTo>
                    <a:pt x="58516" y="41938"/>
                  </a:lnTo>
                  <a:lnTo>
                    <a:pt x="58516" y="17869"/>
                  </a:lnTo>
                  <a:cubicBezTo>
                    <a:pt x="58516" y="8016"/>
                    <a:pt x="50500" y="0"/>
                    <a:pt x="40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2108071" y="548495"/>
              <a:ext cx="18195" cy="2277367"/>
            </a:xfrm>
            <a:custGeom>
              <a:avLst/>
              <a:gdLst/>
              <a:ahLst/>
              <a:cxnLst/>
              <a:rect l="l" t="t" r="r" b="b"/>
              <a:pathLst>
                <a:path w="332" h="41554" extrusionOk="0">
                  <a:moveTo>
                    <a:pt x="0" y="1"/>
                  </a:moveTo>
                  <a:lnTo>
                    <a:pt x="0" y="41553"/>
                  </a:lnTo>
                  <a:lnTo>
                    <a:pt x="331" y="4155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1474639" y="552386"/>
              <a:ext cx="18195" cy="2273476"/>
            </a:xfrm>
            <a:custGeom>
              <a:avLst/>
              <a:gdLst/>
              <a:ahLst/>
              <a:cxnLst/>
              <a:rect l="l" t="t" r="r" b="b"/>
              <a:pathLst>
                <a:path w="332" h="41483" extrusionOk="0">
                  <a:moveTo>
                    <a:pt x="0" y="1"/>
                  </a:moveTo>
                  <a:lnTo>
                    <a:pt x="0" y="41482"/>
                  </a:lnTo>
                  <a:lnTo>
                    <a:pt x="331" y="4148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922591" y="730337"/>
              <a:ext cx="18250" cy="2095524"/>
            </a:xfrm>
            <a:custGeom>
              <a:avLst/>
              <a:gdLst/>
              <a:ahLst/>
              <a:cxnLst/>
              <a:rect l="l" t="t" r="r" b="b"/>
              <a:pathLst>
                <a:path w="333" h="38236" extrusionOk="0">
                  <a:moveTo>
                    <a:pt x="1" y="1"/>
                  </a:moveTo>
                  <a:lnTo>
                    <a:pt x="1" y="38235"/>
                  </a:lnTo>
                  <a:lnTo>
                    <a:pt x="332" y="382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2737338" y="552386"/>
              <a:ext cx="18250" cy="2273476"/>
            </a:xfrm>
            <a:custGeom>
              <a:avLst/>
              <a:gdLst/>
              <a:ahLst/>
              <a:cxnLst/>
              <a:rect l="l" t="t" r="r" b="b"/>
              <a:pathLst>
                <a:path w="333" h="41483" extrusionOk="0">
                  <a:moveTo>
                    <a:pt x="1" y="1"/>
                  </a:moveTo>
                  <a:lnTo>
                    <a:pt x="1" y="41482"/>
                  </a:lnTo>
                  <a:lnTo>
                    <a:pt x="333" y="4148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3289605" y="730337"/>
              <a:ext cx="18031" cy="2095524"/>
            </a:xfrm>
            <a:custGeom>
              <a:avLst/>
              <a:gdLst/>
              <a:ahLst/>
              <a:cxnLst/>
              <a:rect l="l" t="t" r="r" b="b"/>
              <a:pathLst>
                <a:path w="329" h="38236" extrusionOk="0">
                  <a:moveTo>
                    <a:pt x="0" y="1"/>
                  </a:moveTo>
                  <a:lnTo>
                    <a:pt x="0" y="38235"/>
                  </a:lnTo>
                  <a:lnTo>
                    <a:pt x="328" y="3823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523120" y="2139914"/>
              <a:ext cx="3175511" cy="18031"/>
            </a:xfrm>
            <a:custGeom>
              <a:avLst/>
              <a:gdLst/>
              <a:ahLst/>
              <a:cxnLst/>
              <a:rect l="l" t="t" r="r" b="b"/>
              <a:pathLst>
                <a:path w="57942" h="329" extrusionOk="0">
                  <a:moveTo>
                    <a:pt x="1" y="0"/>
                  </a:moveTo>
                  <a:lnTo>
                    <a:pt x="1" y="329"/>
                  </a:lnTo>
                  <a:lnTo>
                    <a:pt x="57941" y="329"/>
                  </a:lnTo>
                  <a:lnTo>
                    <a:pt x="57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557647" y="1249228"/>
              <a:ext cx="3105361" cy="18195"/>
            </a:xfrm>
            <a:custGeom>
              <a:avLst/>
              <a:gdLst/>
              <a:ahLst/>
              <a:cxnLst/>
              <a:rect l="l" t="t" r="r" b="b"/>
              <a:pathLst>
                <a:path w="56662" h="332" extrusionOk="0">
                  <a:moveTo>
                    <a:pt x="0" y="0"/>
                  </a:moveTo>
                  <a:lnTo>
                    <a:pt x="0" y="332"/>
                  </a:lnTo>
                  <a:lnTo>
                    <a:pt x="56662" y="332"/>
                  </a:lnTo>
                  <a:lnTo>
                    <a:pt x="566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212;p69">
            <a:extLst>
              <a:ext uri="{FF2B5EF4-FFF2-40B4-BE49-F238E27FC236}">
                <a16:creationId xmlns:a16="http://schemas.microsoft.com/office/drawing/2014/main" id="{C5F04502-F2DE-9941-85D1-B82A24570E1A}"/>
              </a:ext>
            </a:extLst>
          </p:cNvPr>
          <p:cNvGrpSpPr/>
          <p:nvPr/>
        </p:nvGrpSpPr>
        <p:grpSpPr>
          <a:xfrm>
            <a:off x="1548732" y="1163052"/>
            <a:ext cx="1736087" cy="3675369"/>
            <a:chOff x="3759256" y="3295556"/>
            <a:chExt cx="629498" cy="1332674"/>
          </a:xfrm>
        </p:grpSpPr>
        <p:sp>
          <p:nvSpPr>
            <p:cNvPr id="110" name="Google Shape;2213;p69">
              <a:extLst>
                <a:ext uri="{FF2B5EF4-FFF2-40B4-BE49-F238E27FC236}">
                  <a16:creationId xmlns:a16="http://schemas.microsoft.com/office/drawing/2014/main" id="{39694DE3-9969-CB4F-BF68-6DE1633B5B0B}"/>
                </a:ext>
              </a:extLst>
            </p:cNvPr>
            <p:cNvSpPr/>
            <p:nvPr/>
          </p:nvSpPr>
          <p:spPr>
            <a:xfrm>
              <a:off x="3761255" y="4538552"/>
              <a:ext cx="627499" cy="89678"/>
            </a:xfrm>
            <a:custGeom>
              <a:avLst/>
              <a:gdLst/>
              <a:ahLst/>
              <a:cxnLst/>
              <a:rect l="l" t="t" r="r" b="b"/>
              <a:pathLst>
                <a:path w="17577" h="2512" extrusionOk="0">
                  <a:moveTo>
                    <a:pt x="17577" y="1256"/>
                  </a:moveTo>
                  <a:cubicBezTo>
                    <a:pt x="17577" y="558"/>
                    <a:pt x="13643" y="0"/>
                    <a:pt x="8789" y="0"/>
                  </a:cubicBezTo>
                  <a:cubicBezTo>
                    <a:pt x="3962" y="0"/>
                    <a:pt x="1" y="558"/>
                    <a:pt x="1" y="1256"/>
                  </a:cubicBezTo>
                  <a:cubicBezTo>
                    <a:pt x="1" y="1953"/>
                    <a:pt x="3962" y="2511"/>
                    <a:pt x="8789" y="2511"/>
                  </a:cubicBezTo>
                  <a:cubicBezTo>
                    <a:pt x="13643" y="2511"/>
                    <a:pt x="17577" y="1953"/>
                    <a:pt x="17577" y="1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14;p69">
              <a:extLst>
                <a:ext uri="{FF2B5EF4-FFF2-40B4-BE49-F238E27FC236}">
                  <a16:creationId xmlns:a16="http://schemas.microsoft.com/office/drawing/2014/main" id="{ADC2AB2E-C85C-C740-BC05-63E8602FC41C}"/>
                </a:ext>
              </a:extLst>
            </p:cNvPr>
            <p:cNvSpPr/>
            <p:nvPr/>
          </p:nvSpPr>
          <p:spPr>
            <a:xfrm>
              <a:off x="4119824" y="4309466"/>
              <a:ext cx="123522" cy="115561"/>
            </a:xfrm>
            <a:custGeom>
              <a:avLst/>
              <a:gdLst/>
              <a:ahLst/>
              <a:cxnLst/>
              <a:rect l="l" t="t" r="r" b="b"/>
              <a:pathLst>
                <a:path w="3460" h="3237" extrusionOk="0">
                  <a:moveTo>
                    <a:pt x="3460" y="0"/>
                  </a:moveTo>
                  <a:cubicBezTo>
                    <a:pt x="2623" y="196"/>
                    <a:pt x="893" y="698"/>
                    <a:pt x="0" y="726"/>
                  </a:cubicBezTo>
                  <a:cubicBezTo>
                    <a:pt x="0" y="1423"/>
                    <a:pt x="56" y="2204"/>
                    <a:pt x="112" y="2902"/>
                  </a:cubicBezTo>
                  <a:cubicBezTo>
                    <a:pt x="1060" y="3209"/>
                    <a:pt x="2009" y="3237"/>
                    <a:pt x="2985" y="3237"/>
                  </a:cubicBezTo>
                  <a:cubicBezTo>
                    <a:pt x="3153" y="2232"/>
                    <a:pt x="3320" y="1144"/>
                    <a:pt x="3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15;p69">
              <a:extLst>
                <a:ext uri="{FF2B5EF4-FFF2-40B4-BE49-F238E27FC236}">
                  <a16:creationId xmlns:a16="http://schemas.microsoft.com/office/drawing/2014/main" id="{FAA65B1A-5BA4-744A-8B6D-4DD1C3BC3A6F}"/>
                </a:ext>
              </a:extLst>
            </p:cNvPr>
            <p:cNvSpPr/>
            <p:nvPr/>
          </p:nvSpPr>
          <p:spPr>
            <a:xfrm>
              <a:off x="4123786" y="4413031"/>
              <a:ext cx="102638" cy="80718"/>
            </a:xfrm>
            <a:custGeom>
              <a:avLst/>
              <a:gdLst/>
              <a:ahLst/>
              <a:cxnLst/>
              <a:rect l="l" t="t" r="r" b="b"/>
              <a:pathLst>
                <a:path w="2875" h="2261" extrusionOk="0">
                  <a:moveTo>
                    <a:pt x="2874" y="336"/>
                  </a:moveTo>
                  <a:cubicBezTo>
                    <a:pt x="1870" y="364"/>
                    <a:pt x="894" y="336"/>
                    <a:pt x="1" y="1"/>
                  </a:cubicBezTo>
                  <a:cubicBezTo>
                    <a:pt x="84" y="838"/>
                    <a:pt x="140" y="1591"/>
                    <a:pt x="224" y="2261"/>
                  </a:cubicBezTo>
                  <a:cubicBezTo>
                    <a:pt x="1061" y="2121"/>
                    <a:pt x="1814" y="1954"/>
                    <a:pt x="2623" y="1703"/>
                  </a:cubicBezTo>
                  <a:cubicBezTo>
                    <a:pt x="2679" y="1312"/>
                    <a:pt x="2791" y="838"/>
                    <a:pt x="2874" y="3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16;p69">
              <a:extLst>
                <a:ext uri="{FF2B5EF4-FFF2-40B4-BE49-F238E27FC236}">
                  <a16:creationId xmlns:a16="http://schemas.microsoft.com/office/drawing/2014/main" id="{1F7CEF5E-5301-7843-8646-D16EBFCD75ED}"/>
                </a:ext>
              </a:extLst>
            </p:cNvPr>
            <p:cNvSpPr/>
            <p:nvPr/>
          </p:nvSpPr>
          <p:spPr>
            <a:xfrm>
              <a:off x="4129784" y="4474792"/>
              <a:ext cx="179285" cy="134518"/>
            </a:xfrm>
            <a:custGeom>
              <a:avLst/>
              <a:gdLst/>
              <a:ahLst/>
              <a:cxnLst/>
              <a:rect l="l" t="t" r="r" b="b"/>
              <a:pathLst>
                <a:path w="5022" h="3768" extrusionOk="0">
                  <a:moveTo>
                    <a:pt x="5022" y="3098"/>
                  </a:moveTo>
                  <a:cubicBezTo>
                    <a:pt x="5022" y="2595"/>
                    <a:pt x="2065" y="1675"/>
                    <a:pt x="2065" y="1675"/>
                  </a:cubicBezTo>
                  <a:cubicBezTo>
                    <a:pt x="2176" y="1256"/>
                    <a:pt x="2316" y="670"/>
                    <a:pt x="2399" y="1"/>
                  </a:cubicBezTo>
                  <a:lnTo>
                    <a:pt x="2399" y="1"/>
                  </a:lnTo>
                  <a:cubicBezTo>
                    <a:pt x="1646" y="224"/>
                    <a:pt x="837" y="419"/>
                    <a:pt x="0" y="559"/>
                  </a:cubicBezTo>
                  <a:cubicBezTo>
                    <a:pt x="112" y="1535"/>
                    <a:pt x="223" y="2177"/>
                    <a:pt x="223" y="2177"/>
                  </a:cubicBezTo>
                  <a:cubicBezTo>
                    <a:pt x="140" y="2372"/>
                    <a:pt x="112" y="2595"/>
                    <a:pt x="112" y="2735"/>
                  </a:cubicBezTo>
                  <a:cubicBezTo>
                    <a:pt x="112" y="3767"/>
                    <a:pt x="1618" y="3376"/>
                    <a:pt x="1618" y="3376"/>
                  </a:cubicBezTo>
                  <a:cubicBezTo>
                    <a:pt x="1618" y="3376"/>
                    <a:pt x="5022" y="3628"/>
                    <a:pt x="5022" y="30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17;p69">
              <a:extLst>
                <a:ext uri="{FF2B5EF4-FFF2-40B4-BE49-F238E27FC236}">
                  <a16:creationId xmlns:a16="http://schemas.microsoft.com/office/drawing/2014/main" id="{D0D9C147-8E89-F94B-ADF5-4A8A963212AF}"/>
                </a:ext>
              </a:extLst>
            </p:cNvPr>
            <p:cNvSpPr/>
            <p:nvPr/>
          </p:nvSpPr>
          <p:spPr>
            <a:xfrm>
              <a:off x="4133747" y="4579393"/>
              <a:ext cx="177322" cy="22919"/>
            </a:xfrm>
            <a:custGeom>
              <a:avLst/>
              <a:gdLst/>
              <a:ahLst/>
              <a:cxnLst/>
              <a:rect l="l" t="t" r="r" b="b"/>
              <a:pathLst>
                <a:path w="4967" h="642" extrusionOk="0">
                  <a:moveTo>
                    <a:pt x="4967" y="307"/>
                  </a:moveTo>
                  <a:cubicBezTo>
                    <a:pt x="4967" y="279"/>
                    <a:pt x="4967" y="223"/>
                    <a:pt x="4911" y="112"/>
                  </a:cubicBezTo>
                  <a:cubicBezTo>
                    <a:pt x="2707" y="530"/>
                    <a:pt x="949" y="251"/>
                    <a:pt x="1" y="0"/>
                  </a:cubicBezTo>
                  <a:cubicBezTo>
                    <a:pt x="1" y="112"/>
                    <a:pt x="29" y="251"/>
                    <a:pt x="29" y="391"/>
                  </a:cubicBezTo>
                  <a:cubicBezTo>
                    <a:pt x="29" y="391"/>
                    <a:pt x="726" y="642"/>
                    <a:pt x="2595" y="642"/>
                  </a:cubicBezTo>
                  <a:cubicBezTo>
                    <a:pt x="4688" y="642"/>
                    <a:pt x="4911" y="363"/>
                    <a:pt x="4911" y="363"/>
                  </a:cubicBezTo>
                  <a:cubicBezTo>
                    <a:pt x="4911" y="363"/>
                    <a:pt x="4967" y="363"/>
                    <a:pt x="4967" y="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18;p69">
              <a:extLst>
                <a:ext uri="{FF2B5EF4-FFF2-40B4-BE49-F238E27FC236}">
                  <a16:creationId xmlns:a16="http://schemas.microsoft.com/office/drawing/2014/main" id="{0808B6DC-6AAB-7644-A845-BF6EFD8659D7}"/>
                </a:ext>
              </a:extLst>
            </p:cNvPr>
            <p:cNvSpPr/>
            <p:nvPr/>
          </p:nvSpPr>
          <p:spPr>
            <a:xfrm>
              <a:off x="4193508" y="4539552"/>
              <a:ext cx="45875" cy="55799"/>
            </a:xfrm>
            <a:custGeom>
              <a:avLst/>
              <a:gdLst/>
              <a:ahLst/>
              <a:cxnLst/>
              <a:rect l="l" t="t" r="r" b="b"/>
              <a:pathLst>
                <a:path w="1285" h="1563" extrusionOk="0">
                  <a:moveTo>
                    <a:pt x="1284" y="168"/>
                  </a:moveTo>
                  <a:lnTo>
                    <a:pt x="810" y="0"/>
                  </a:lnTo>
                  <a:cubicBezTo>
                    <a:pt x="363" y="419"/>
                    <a:pt x="1" y="1535"/>
                    <a:pt x="1" y="1535"/>
                  </a:cubicBezTo>
                  <a:lnTo>
                    <a:pt x="698" y="1562"/>
                  </a:lnTo>
                  <a:cubicBezTo>
                    <a:pt x="782" y="949"/>
                    <a:pt x="1284" y="168"/>
                    <a:pt x="1284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19;p69">
              <a:extLst>
                <a:ext uri="{FF2B5EF4-FFF2-40B4-BE49-F238E27FC236}">
                  <a16:creationId xmlns:a16="http://schemas.microsoft.com/office/drawing/2014/main" id="{BC2A6CB4-580F-204D-9257-5EBEB884E66C}"/>
                </a:ext>
              </a:extLst>
            </p:cNvPr>
            <p:cNvSpPr/>
            <p:nvPr/>
          </p:nvSpPr>
          <p:spPr>
            <a:xfrm>
              <a:off x="4236348" y="4553475"/>
              <a:ext cx="36878" cy="43875"/>
            </a:xfrm>
            <a:custGeom>
              <a:avLst/>
              <a:gdLst/>
              <a:ahLst/>
              <a:cxnLst/>
              <a:rect l="l" t="t" r="r" b="b"/>
              <a:pathLst>
                <a:path w="1033" h="1229" extrusionOk="0">
                  <a:moveTo>
                    <a:pt x="1033" y="168"/>
                  </a:moveTo>
                  <a:lnTo>
                    <a:pt x="586" y="1"/>
                  </a:lnTo>
                  <a:cubicBezTo>
                    <a:pt x="112" y="419"/>
                    <a:pt x="0" y="1172"/>
                    <a:pt x="0" y="1172"/>
                  </a:cubicBezTo>
                  <a:lnTo>
                    <a:pt x="698" y="1228"/>
                  </a:lnTo>
                  <a:cubicBezTo>
                    <a:pt x="726" y="559"/>
                    <a:pt x="1033" y="168"/>
                    <a:pt x="1033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20;p69">
              <a:extLst>
                <a:ext uri="{FF2B5EF4-FFF2-40B4-BE49-F238E27FC236}">
                  <a16:creationId xmlns:a16="http://schemas.microsoft.com/office/drawing/2014/main" id="{BA04B78D-FE09-6446-9549-412A8CF19A4A}"/>
                </a:ext>
              </a:extLst>
            </p:cNvPr>
            <p:cNvSpPr/>
            <p:nvPr/>
          </p:nvSpPr>
          <p:spPr>
            <a:xfrm>
              <a:off x="3930579" y="4405070"/>
              <a:ext cx="104601" cy="98639"/>
            </a:xfrm>
            <a:custGeom>
              <a:avLst/>
              <a:gdLst/>
              <a:ahLst/>
              <a:cxnLst/>
              <a:rect l="l" t="t" r="r" b="b"/>
              <a:pathLst>
                <a:path w="2930" h="2763" extrusionOk="0">
                  <a:moveTo>
                    <a:pt x="2930" y="1"/>
                  </a:moveTo>
                  <a:cubicBezTo>
                    <a:pt x="2009" y="308"/>
                    <a:pt x="977" y="503"/>
                    <a:pt x="0" y="224"/>
                  </a:cubicBezTo>
                  <a:cubicBezTo>
                    <a:pt x="140" y="1089"/>
                    <a:pt x="279" y="1898"/>
                    <a:pt x="419" y="2540"/>
                  </a:cubicBezTo>
                  <a:cubicBezTo>
                    <a:pt x="1172" y="2679"/>
                    <a:pt x="1925" y="2763"/>
                    <a:pt x="2651" y="2735"/>
                  </a:cubicBezTo>
                  <a:cubicBezTo>
                    <a:pt x="2762" y="2037"/>
                    <a:pt x="2874" y="106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21;p69">
              <a:extLst>
                <a:ext uri="{FF2B5EF4-FFF2-40B4-BE49-F238E27FC236}">
                  <a16:creationId xmlns:a16="http://schemas.microsoft.com/office/drawing/2014/main" id="{E261FD8D-2EDD-AB48-B347-BF8ADCCFE845}"/>
                </a:ext>
              </a:extLst>
            </p:cNvPr>
            <p:cNvSpPr/>
            <p:nvPr/>
          </p:nvSpPr>
          <p:spPr>
            <a:xfrm>
              <a:off x="3848898" y="4497711"/>
              <a:ext cx="176322" cy="111598"/>
            </a:xfrm>
            <a:custGeom>
              <a:avLst/>
              <a:gdLst/>
              <a:ahLst/>
              <a:cxnLst/>
              <a:rect l="l" t="t" r="r" b="b"/>
              <a:pathLst>
                <a:path w="4939" h="3126" extrusionOk="0">
                  <a:moveTo>
                    <a:pt x="4939" y="168"/>
                  </a:moveTo>
                  <a:cubicBezTo>
                    <a:pt x="4213" y="196"/>
                    <a:pt x="3460" y="140"/>
                    <a:pt x="2707" y="0"/>
                  </a:cubicBezTo>
                  <a:cubicBezTo>
                    <a:pt x="2791" y="419"/>
                    <a:pt x="2902" y="754"/>
                    <a:pt x="2958" y="1033"/>
                  </a:cubicBezTo>
                  <a:cubicBezTo>
                    <a:pt x="2958" y="1033"/>
                    <a:pt x="1" y="1953"/>
                    <a:pt x="1" y="2456"/>
                  </a:cubicBezTo>
                  <a:cubicBezTo>
                    <a:pt x="1" y="2986"/>
                    <a:pt x="3376" y="2707"/>
                    <a:pt x="3376" y="2707"/>
                  </a:cubicBezTo>
                  <a:cubicBezTo>
                    <a:pt x="3376" y="2707"/>
                    <a:pt x="4883" y="3125"/>
                    <a:pt x="4883" y="2037"/>
                  </a:cubicBezTo>
                  <a:cubicBezTo>
                    <a:pt x="4883" y="1898"/>
                    <a:pt x="4855" y="1702"/>
                    <a:pt x="4771" y="1479"/>
                  </a:cubicBezTo>
                  <a:cubicBezTo>
                    <a:pt x="4743" y="1535"/>
                    <a:pt x="4855" y="977"/>
                    <a:pt x="4939" y="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22;p69">
              <a:extLst>
                <a:ext uri="{FF2B5EF4-FFF2-40B4-BE49-F238E27FC236}">
                  <a16:creationId xmlns:a16="http://schemas.microsoft.com/office/drawing/2014/main" id="{85050860-C33C-8648-BC6D-901D106F5451}"/>
                </a:ext>
              </a:extLst>
            </p:cNvPr>
            <p:cNvSpPr/>
            <p:nvPr/>
          </p:nvSpPr>
          <p:spPr>
            <a:xfrm>
              <a:off x="3915621" y="4310466"/>
              <a:ext cx="122558" cy="113562"/>
            </a:xfrm>
            <a:custGeom>
              <a:avLst/>
              <a:gdLst/>
              <a:ahLst/>
              <a:cxnLst/>
              <a:rect l="l" t="t" r="r" b="b"/>
              <a:pathLst>
                <a:path w="3433" h="3181" extrusionOk="0">
                  <a:moveTo>
                    <a:pt x="3432" y="726"/>
                  </a:moveTo>
                  <a:cubicBezTo>
                    <a:pt x="2568" y="698"/>
                    <a:pt x="838" y="224"/>
                    <a:pt x="1" y="0"/>
                  </a:cubicBezTo>
                  <a:cubicBezTo>
                    <a:pt x="112" y="977"/>
                    <a:pt x="280" y="1981"/>
                    <a:pt x="419" y="2902"/>
                  </a:cubicBezTo>
                  <a:cubicBezTo>
                    <a:pt x="1396" y="3181"/>
                    <a:pt x="2456" y="3013"/>
                    <a:pt x="3349" y="2679"/>
                  </a:cubicBezTo>
                  <a:cubicBezTo>
                    <a:pt x="3405" y="2037"/>
                    <a:pt x="3432" y="1367"/>
                    <a:pt x="3432" y="7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23;p69">
              <a:extLst>
                <a:ext uri="{FF2B5EF4-FFF2-40B4-BE49-F238E27FC236}">
                  <a16:creationId xmlns:a16="http://schemas.microsoft.com/office/drawing/2014/main" id="{9153F6C2-85FD-4649-B8D9-904508543524}"/>
                </a:ext>
              </a:extLst>
            </p:cNvPr>
            <p:cNvSpPr/>
            <p:nvPr/>
          </p:nvSpPr>
          <p:spPr>
            <a:xfrm>
              <a:off x="3845899" y="4580392"/>
              <a:ext cx="177322" cy="22919"/>
            </a:xfrm>
            <a:custGeom>
              <a:avLst/>
              <a:gdLst/>
              <a:ahLst/>
              <a:cxnLst/>
              <a:rect l="l" t="t" r="r" b="b"/>
              <a:pathLst>
                <a:path w="4967" h="642" extrusionOk="0">
                  <a:moveTo>
                    <a:pt x="4967" y="0"/>
                  </a:moveTo>
                  <a:lnTo>
                    <a:pt x="4967" y="0"/>
                  </a:lnTo>
                  <a:cubicBezTo>
                    <a:pt x="4018" y="251"/>
                    <a:pt x="2233" y="530"/>
                    <a:pt x="29" y="112"/>
                  </a:cubicBezTo>
                  <a:cubicBezTo>
                    <a:pt x="1" y="223"/>
                    <a:pt x="1" y="279"/>
                    <a:pt x="1" y="335"/>
                  </a:cubicBezTo>
                  <a:lnTo>
                    <a:pt x="1" y="363"/>
                  </a:lnTo>
                  <a:cubicBezTo>
                    <a:pt x="1" y="363"/>
                    <a:pt x="280" y="642"/>
                    <a:pt x="2344" y="642"/>
                  </a:cubicBezTo>
                  <a:cubicBezTo>
                    <a:pt x="4186" y="642"/>
                    <a:pt x="4883" y="391"/>
                    <a:pt x="4883" y="391"/>
                  </a:cubicBezTo>
                  <a:cubicBezTo>
                    <a:pt x="4967" y="251"/>
                    <a:pt x="4967" y="112"/>
                    <a:pt x="4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24;p69">
              <a:extLst>
                <a:ext uri="{FF2B5EF4-FFF2-40B4-BE49-F238E27FC236}">
                  <a16:creationId xmlns:a16="http://schemas.microsoft.com/office/drawing/2014/main" id="{22C8D647-67A8-0C41-845B-F3E8106F5BA6}"/>
                </a:ext>
              </a:extLst>
            </p:cNvPr>
            <p:cNvSpPr/>
            <p:nvPr/>
          </p:nvSpPr>
          <p:spPr>
            <a:xfrm>
              <a:off x="3917620" y="4539552"/>
              <a:ext cx="45875" cy="55799"/>
            </a:xfrm>
            <a:custGeom>
              <a:avLst/>
              <a:gdLst/>
              <a:ahLst/>
              <a:cxnLst/>
              <a:rect l="l" t="t" r="r" b="b"/>
              <a:pathLst>
                <a:path w="1285" h="1563" extrusionOk="0">
                  <a:moveTo>
                    <a:pt x="1284" y="1535"/>
                  </a:moveTo>
                  <a:cubicBezTo>
                    <a:pt x="1284" y="1535"/>
                    <a:pt x="921" y="419"/>
                    <a:pt x="475" y="0"/>
                  </a:cubicBezTo>
                  <a:lnTo>
                    <a:pt x="1" y="168"/>
                  </a:lnTo>
                  <a:cubicBezTo>
                    <a:pt x="1" y="168"/>
                    <a:pt x="559" y="949"/>
                    <a:pt x="587" y="15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25;p69">
              <a:extLst>
                <a:ext uri="{FF2B5EF4-FFF2-40B4-BE49-F238E27FC236}">
                  <a16:creationId xmlns:a16="http://schemas.microsoft.com/office/drawing/2014/main" id="{3529E6F3-6A90-E549-8A22-522F17465BF2}"/>
                </a:ext>
              </a:extLst>
            </p:cNvPr>
            <p:cNvSpPr/>
            <p:nvPr/>
          </p:nvSpPr>
          <p:spPr>
            <a:xfrm>
              <a:off x="3884776" y="4552475"/>
              <a:ext cx="37878" cy="41876"/>
            </a:xfrm>
            <a:custGeom>
              <a:avLst/>
              <a:gdLst/>
              <a:ahLst/>
              <a:cxnLst/>
              <a:rect l="l" t="t" r="r" b="b"/>
              <a:pathLst>
                <a:path w="1061" h="1173" extrusionOk="0">
                  <a:moveTo>
                    <a:pt x="1060" y="1173"/>
                  </a:moveTo>
                  <a:cubicBezTo>
                    <a:pt x="1060" y="1173"/>
                    <a:pt x="921" y="391"/>
                    <a:pt x="446" y="1"/>
                  </a:cubicBezTo>
                  <a:lnTo>
                    <a:pt x="0" y="168"/>
                  </a:lnTo>
                  <a:cubicBezTo>
                    <a:pt x="0" y="168"/>
                    <a:pt x="307" y="559"/>
                    <a:pt x="363" y="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26;p69">
              <a:extLst>
                <a:ext uri="{FF2B5EF4-FFF2-40B4-BE49-F238E27FC236}">
                  <a16:creationId xmlns:a16="http://schemas.microsoft.com/office/drawing/2014/main" id="{C67B3CA0-7656-3C4E-9F1C-04C2D7BAE501}"/>
                </a:ext>
              </a:extLst>
            </p:cNvPr>
            <p:cNvSpPr/>
            <p:nvPr/>
          </p:nvSpPr>
          <p:spPr>
            <a:xfrm>
              <a:off x="4190545" y="3497724"/>
              <a:ext cx="111563" cy="395449"/>
            </a:xfrm>
            <a:custGeom>
              <a:avLst/>
              <a:gdLst/>
              <a:ahLst/>
              <a:cxnLst/>
              <a:rect l="l" t="t" r="r" b="b"/>
              <a:pathLst>
                <a:path w="3125" h="11077" extrusionOk="0">
                  <a:moveTo>
                    <a:pt x="3125" y="9933"/>
                  </a:moveTo>
                  <a:lnTo>
                    <a:pt x="3125" y="9793"/>
                  </a:lnTo>
                  <a:cubicBezTo>
                    <a:pt x="3041" y="9263"/>
                    <a:pt x="2818" y="8817"/>
                    <a:pt x="2567" y="8398"/>
                  </a:cubicBezTo>
                  <a:cubicBezTo>
                    <a:pt x="2316" y="7980"/>
                    <a:pt x="2065" y="7533"/>
                    <a:pt x="2009" y="7031"/>
                  </a:cubicBezTo>
                  <a:lnTo>
                    <a:pt x="2009" y="6808"/>
                  </a:lnTo>
                  <a:cubicBezTo>
                    <a:pt x="2009" y="6445"/>
                    <a:pt x="2065" y="6111"/>
                    <a:pt x="2176" y="5776"/>
                  </a:cubicBezTo>
                  <a:cubicBezTo>
                    <a:pt x="2204" y="5581"/>
                    <a:pt x="2288" y="5357"/>
                    <a:pt x="2316" y="5162"/>
                  </a:cubicBezTo>
                  <a:cubicBezTo>
                    <a:pt x="2344" y="4995"/>
                    <a:pt x="2344" y="4771"/>
                    <a:pt x="2344" y="4604"/>
                  </a:cubicBezTo>
                  <a:cubicBezTo>
                    <a:pt x="2344" y="3683"/>
                    <a:pt x="2037" y="2819"/>
                    <a:pt x="1479" y="2093"/>
                  </a:cubicBezTo>
                  <a:cubicBezTo>
                    <a:pt x="1339" y="1926"/>
                    <a:pt x="1200" y="1730"/>
                    <a:pt x="1032" y="1591"/>
                  </a:cubicBezTo>
                  <a:cubicBezTo>
                    <a:pt x="558" y="1117"/>
                    <a:pt x="112" y="614"/>
                    <a:pt x="84" y="1"/>
                  </a:cubicBezTo>
                  <a:lnTo>
                    <a:pt x="0" y="1"/>
                  </a:lnTo>
                  <a:cubicBezTo>
                    <a:pt x="56" y="614"/>
                    <a:pt x="502" y="1145"/>
                    <a:pt x="949" y="1647"/>
                  </a:cubicBezTo>
                  <a:cubicBezTo>
                    <a:pt x="1088" y="1814"/>
                    <a:pt x="1255" y="1954"/>
                    <a:pt x="1395" y="2121"/>
                  </a:cubicBezTo>
                  <a:cubicBezTo>
                    <a:pt x="1981" y="2819"/>
                    <a:pt x="2288" y="3683"/>
                    <a:pt x="2288" y="4604"/>
                  </a:cubicBezTo>
                  <a:cubicBezTo>
                    <a:pt x="2288" y="4771"/>
                    <a:pt x="2288" y="4995"/>
                    <a:pt x="2232" y="5162"/>
                  </a:cubicBezTo>
                  <a:cubicBezTo>
                    <a:pt x="2204" y="5357"/>
                    <a:pt x="2176" y="5581"/>
                    <a:pt x="2092" y="5776"/>
                  </a:cubicBezTo>
                  <a:cubicBezTo>
                    <a:pt x="2037" y="6139"/>
                    <a:pt x="1925" y="6473"/>
                    <a:pt x="1925" y="6836"/>
                  </a:cubicBezTo>
                  <a:lnTo>
                    <a:pt x="1925" y="7087"/>
                  </a:lnTo>
                  <a:cubicBezTo>
                    <a:pt x="2009" y="7561"/>
                    <a:pt x="2232" y="8008"/>
                    <a:pt x="2483" y="8426"/>
                  </a:cubicBezTo>
                  <a:cubicBezTo>
                    <a:pt x="2706" y="8845"/>
                    <a:pt x="2985" y="9319"/>
                    <a:pt x="3013" y="9793"/>
                  </a:cubicBezTo>
                  <a:lnTo>
                    <a:pt x="3013" y="9933"/>
                  </a:lnTo>
                  <a:cubicBezTo>
                    <a:pt x="3013" y="10351"/>
                    <a:pt x="2846" y="10798"/>
                    <a:pt x="2427" y="11049"/>
                  </a:cubicBezTo>
                  <a:lnTo>
                    <a:pt x="2455" y="11077"/>
                  </a:lnTo>
                  <a:cubicBezTo>
                    <a:pt x="2957" y="10853"/>
                    <a:pt x="3125" y="10351"/>
                    <a:pt x="3125" y="9933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27;p69">
              <a:extLst>
                <a:ext uri="{FF2B5EF4-FFF2-40B4-BE49-F238E27FC236}">
                  <a16:creationId xmlns:a16="http://schemas.microsoft.com/office/drawing/2014/main" id="{BBD19588-AE77-564B-A4F6-C83BEA7CFB29}"/>
                </a:ext>
              </a:extLst>
            </p:cNvPr>
            <p:cNvSpPr/>
            <p:nvPr/>
          </p:nvSpPr>
          <p:spPr>
            <a:xfrm>
              <a:off x="3764254" y="3492762"/>
              <a:ext cx="537856" cy="438253"/>
            </a:xfrm>
            <a:custGeom>
              <a:avLst/>
              <a:gdLst/>
              <a:ahLst/>
              <a:cxnLst/>
              <a:rect l="l" t="t" r="r" b="b"/>
              <a:pathLst>
                <a:path w="15066" h="12276" extrusionOk="0">
                  <a:moveTo>
                    <a:pt x="15066" y="10379"/>
                  </a:moveTo>
                  <a:cubicBezTo>
                    <a:pt x="15066" y="9932"/>
                    <a:pt x="14926" y="9319"/>
                    <a:pt x="14508" y="8621"/>
                  </a:cubicBezTo>
                  <a:cubicBezTo>
                    <a:pt x="14033" y="7924"/>
                    <a:pt x="13727" y="7031"/>
                    <a:pt x="13727" y="6529"/>
                  </a:cubicBezTo>
                  <a:lnTo>
                    <a:pt x="13727" y="6473"/>
                  </a:lnTo>
                  <a:cubicBezTo>
                    <a:pt x="13727" y="5915"/>
                    <a:pt x="14089" y="5273"/>
                    <a:pt x="14089" y="4464"/>
                  </a:cubicBezTo>
                  <a:cubicBezTo>
                    <a:pt x="14089" y="3934"/>
                    <a:pt x="13922" y="3292"/>
                    <a:pt x="13392" y="2595"/>
                  </a:cubicBezTo>
                  <a:cubicBezTo>
                    <a:pt x="12443" y="1311"/>
                    <a:pt x="12415" y="0"/>
                    <a:pt x="12415" y="0"/>
                  </a:cubicBezTo>
                  <a:lnTo>
                    <a:pt x="3209" y="196"/>
                  </a:lnTo>
                  <a:cubicBezTo>
                    <a:pt x="3209" y="196"/>
                    <a:pt x="2902" y="1590"/>
                    <a:pt x="2344" y="2344"/>
                  </a:cubicBezTo>
                  <a:cubicBezTo>
                    <a:pt x="1842" y="2930"/>
                    <a:pt x="1144" y="3376"/>
                    <a:pt x="1144" y="4380"/>
                  </a:cubicBezTo>
                  <a:cubicBezTo>
                    <a:pt x="1144" y="4631"/>
                    <a:pt x="1172" y="4883"/>
                    <a:pt x="1284" y="5189"/>
                  </a:cubicBezTo>
                  <a:cubicBezTo>
                    <a:pt x="1367" y="5413"/>
                    <a:pt x="1395" y="5608"/>
                    <a:pt x="1395" y="5831"/>
                  </a:cubicBezTo>
                  <a:cubicBezTo>
                    <a:pt x="1395" y="6863"/>
                    <a:pt x="698" y="7840"/>
                    <a:pt x="279" y="8398"/>
                  </a:cubicBezTo>
                  <a:cubicBezTo>
                    <a:pt x="56" y="8677"/>
                    <a:pt x="0" y="8956"/>
                    <a:pt x="0" y="9263"/>
                  </a:cubicBezTo>
                  <a:cubicBezTo>
                    <a:pt x="0" y="9793"/>
                    <a:pt x="196" y="10490"/>
                    <a:pt x="558" y="11550"/>
                  </a:cubicBezTo>
                  <a:cubicBezTo>
                    <a:pt x="558" y="11550"/>
                    <a:pt x="977" y="11774"/>
                    <a:pt x="1284" y="11969"/>
                  </a:cubicBezTo>
                  <a:lnTo>
                    <a:pt x="1423" y="11216"/>
                  </a:lnTo>
                  <a:cubicBezTo>
                    <a:pt x="1563" y="11299"/>
                    <a:pt x="1674" y="12081"/>
                    <a:pt x="1814" y="12164"/>
                  </a:cubicBezTo>
                  <a:cubicBezTo>
                    <a:pt x="1953" y="12192"/>
                    <a:pt x="2121" y="12220"/>
                    <a:pt x="2288" y="12276"/>
                  </a:cubicBezTo>
                  <a:lnTo>
                    <a:pt x="2288" y="12276"/>
                  </a:lnTo>
                  <a:cubicBezTo>
                    <a:pt x="2148" y="11969"/>
                    <a:pt x="2093" y="11634"/>
                    <a:pt x="2093" y="11327"/>
                  </a:cubicBezTo>
                  <a:cubicBezTo>
                    <a:pt x="2093" y="11076"/>
                    <a:pt x="2121" y="10853"/>
                    <a:pt x="2260" y="10630"/>
                  </a:cubicBezTo>
                  <a:cubicBezTo>
                    <a:pt x="2902" y="9263"/>
                    <a:pt x="3376" y="7868"/>
                    <a:pt x="3376" y="6445"/>
                  </a:cubicBezTo>
                  <a:cubicBezTo>
                    <a:pt x="3376" y="5859"/>
                    <a:pt x="3320" y="5273"/>
                    <a:pt x="3097" y="4631"/>
                  </a:cubicBezTo>
                  <a:cubicBezTo>
                    <a:pt x="3041" y="4380"/>
                    <a:pt x="2985" y="4185"/>
                    <a:pt x="2985" y="3962"/>
                  </a:cubicBezTo>
                  <a:cubicBezTo>
                    <a:pt x="2985" y="2706"/>
                    <a:pt x="4073" y="1786"/>
                    <a:pt x="5273" y="1535"/>
                  </a:cubicBezTo>
                  <a:cubicBezTo>
                    <a:pt x="7170" y="1144"/>
                    <a:pt x="8705" y="2204"/>
                    <a:pt x="10351" y="2902"/>
                  </a:cubicBezTo>
                  <a:cubicBezTo>
                    <a:pt x="10909" y="3069"/>
                    <a:pt x="11634" y="3237"/>
                    <a:pt x="11913" y="3767"/>
                  </a:cubicBezTo>
                  <a:cubicBezTo>
                    <a:pt x="12053" y="3962"/>
                    <a:pt x="12108" y="4213"/>
                    <a:pt x="12108" y="4464"/>
                  </a:cubicBezTo>
                  <a:cubicBezTo>
                    <a:pt x="12108" y="5050"/>
                    <a:pt x="11829" y="5692"/>
                    <a:pt x="11829" y="6278"/>
                  </a:cubicBezTo>
                  <a:cubicBezTo>
                    <a:pt x="11829" y="6473"/>
                    <a:pt x="11857" y="6696"/>
                    <a:pt x="11941" y="6919"/>
                  </a:cubicBezTo>
                  <a:cubicBezTo>
                    <a:pt x="12248" y="7617"/>
                    <a:pt x="12973" y="8230"/>
                    <a:pt x="13252" y="9012"/>
                  </a:cubicBezTo>
                  <a:cubicBezTo>
                    <a:pt x="13420" y="9486"/>
                    <a:pt x="13531" y="9960"/>
                    <a:pt x="13531" y="10407"/>
                  </a:cubicBezTo>
                  <a:cubicBezTo>
                    <a:pt x="13531" y="10769"/>
                    <a:pt x="13475" y="11104"/>
                    <a:pt x="13392" y="11467"/>
                  </a:cubicBezTo>
                  <a:lnTo>
                    <a:pt x="13420" y="11523"/>
                  </a:lnTo>
                  <a:cubicBezTo>
                    <a:pt x="13420" y="11523"/>
                    <a:pt x="14285" y="11746"/>
                    <a:pt x="14982" y="11076"/>
                  </a:cubicBezTo>
                  <a:cubicBezTo>
                    <a:pt x="14982" y="11020"/>
                    <a:pt x="15066" y="10769"/>
                    <a:pt x="15066" y="10379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28;p69">
              <a:extLst>
                <a:ext uri="{FF2B5EF4-FFF2-40B4-BE49-F238E27FC236}">
                  <a16:creationId xmlns:a16="http://schemas.microsoft.com/office/drawing/2014/main" id="{C8F3D0FB-E415-074E-9C01-69FE63100EFD}"/>
                </a:ext>
              </a:extLst>
            </p:cNvPr>
            <p:cNvSpPr/>
            <p:nvPr/>
          </p:nvSpPr>
          <p:spPr>
            <a:xfrm>
              <a:off x="3835939" y="3536565"/>
              <a:ext cx="408408" cy="415369"/>
            </a:xfrm>
            <a:custGeom>
              <a:avLst/>
              <a:gdLst/>
              <a:ahLst/>
              <a:cxnLst/>
              <a:rect l="l" t="t" r="r" b="b"/>
              <a:pathLst>
                <a:path w="11440" h="11635" extrusionOk="0">
                  <a:moveTo>
                    <a:pt x="11440" y="9235"/>
                  </a:moveTo>
                  <a:cubicBezTo>
                    <a:pt x="11440" y="8733"/>
                    <a:pt x="11384" y="8287"/>
                    <a:pt x="11161" y="7840"/>
                  </a:cubicBezTo>
                  <a:cubicBezTo>
                    <a:pt x="10882" y="7031"/>
                    <a:pt x="10156" y="6445"/>
                    <a:pt x="9877" y="5748"/>
                  </a:cubicBezTo>
                  <a:cubicBezTo>
                    <a:pt x="9766" y="5525"/>
                    <a:pt x="9738" y="5329"/>
                    <a:pt x="9738" y="5078"/>
                  </a:cubicBezTo>
                  <a:cubicBezTo>
                    <a:pt x="9738" y="4493"/>
                    <a:pt x="10017" y="3851"/>
                    <a:pt x="10017" y="3265"/>
                  </a:cubicBezTo>
                  <a:cubicBezTo>
                    <a:pt x="10017" y="3014"/>
                    <a:pt x="9989" y="2791"/>
                    <a:pt x="9849" y="2567"/>
                  </a:cubicBezTo>
                  <a:cubicBezTo>
                    <a:pt x="9570" y="2037"/>
                    <a:pt x="8845" y="1870"/>
                    <a:pt x="8287" y="1703"/>
                  </a:cubicBezTo>
                  <a:cubicBezTo>
                    <a:pt x="6641" y="1005"/>
                    <a:pt x="5079" y="1"/>
                    <a:pt x="3181" y="336"/>
                  </a:cubicBezTo>
                  <a:cubicBezTo>
                    <a:pt x="2038" y="587"/>
                    <a:pt x="922" y="1535"/>
                    <a:pt x="922" y="2791"/>
                  </a:cubicBezTo>
                  <a:cubicBezTo>
                    <a:pt x="922" y="2986"/>
                    <a:pt x="950" y="3237"/>
                    <a:pt x="1033" y="3432"/>
                  </a:cubicBezTo>
                  <a:cubicBezTo>
                    <a:pt x="1229" y="4074"/>
                    <a:pt x="1312" y="4660"/>
                    <a:pt x="1312" y="5246"/>
                  </a:cubicBezTo>
                  <a:cubicBezTo>
                    <a:pt x="1312" y="6697"/>
                    <a:pt x="810" y="8036"/>
                    <a:pt x="196" y="9431"/>
                  </a:cubicBezTo>
                  <a:cubicBezTo>
                    <a:pt x="85" y="9654"/>
                    <a:pt x="1" y="9905"/>
                    <a:pt x="1" y="10128"/>
                  </a:cubicBezTo>
                  <a:cubicBezTo>
                    <a:pt x="1" y="10463"/>
                    <a:pt x="85" y="10770"/>
                    <a:pt x="224" y="11077"/>
                  </a:cubicBezTo>
                  <a:cubicBezTo>
                    <a:pt x="503" y="11105"/>
                    <a:pt x="810" y="11160"/>
                    <a:pt x="1173" y="11160"/>
                  </a:cubicBezTo>
                  <a:lnTo>
                    <a:pt x="1396" y="9570"/>
                  </a:lnTo>
                  <a:lnTo>
                    <a:pt x="1814" y="11160"/>
                  </a:lnTo>
                  <a:cubicBezTo>
                    <a:pt x="1814" y="11160"/>
                    <a:pt x="2763" y="11635"/>
                    <a:pt x="6111" y="10937"/>
                  </a:cubicBezTo>
                  <a:cubicBezTo>
                    <a:pt x="9459" y="10240"/>
                    <a:pt x="10045" y="10770"/>
                    <a:pt x="10296" y="10212"/>
                  </a:cubicBezTo>
                  <a:cubicBezTo>
                    <a:pt x="10324" y="10100"/>
                    <a:pt x="10379" y="9961"/>
                    <a:pt x="10379" y="9821"/>
                  </a:cubicBezTo>
                  <a:cubicBezTo>
                    <a:pt x="10379" y="9040"/>
                    <a:pt x="9961" y="7701"/>
                    <a:pt x="9961" y="7701"/>
                  </a:cubicBezTo>
                  <a:lnTo>
                    <a:pt x="11300" y="10268"/>
                  </a:lnTo>
                  <a:cubicBezTo>
                    <a:pt x="11412" y="9933"/>
                    <a:pt x="11440" y="9570"/>
                    <a:pt x="11440" y="9235"/>
                  </a:cubicBezTo>
                  <a:close/>
                </a:path>
              </a:pathLst>
            </a:custGeom>
            <a:solidFill>
              <a:srgbClr val="281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29;p69">
              <a:extLst>
                <a:ext uri="{FF2B5EF4-FFF2-40B4-BE49-F238E27FC236}">
                  <a16:creationId xmlns:a16="http://schemas.microsoft.com/office/drawing/2014/main" id="{C01FED5A-884B-BF43-965C-1188F9BB9A8C}"/>
                </a:ext>
              </a:extLst>
            </p:cNvPr>
            <p:cNvSpPr/>
            <p:nvPr/>
          </p:nvSpPr>
          <p:spPr>
            <a:xfrm>
              <a:off x="3759256" y="3491762"/>
              <a:ext cx="119559" cy="409372"/>
            </a:xfrm>
            <a:custGeom>
              <a:avLst/>
              <a:gdLst/>
              <a:ahLst/>
              <a:cxnLst/>
              <a:rect l="l" t="t" r="r" b="b"/>
              <a:pathLst>
                <a:path w="3349" h="11467" extrusionOk="0">
                  <a:moveTo>
                    <a:pt x="3349" y="224"/>
                  </a:moveTo>
                  <a:lnTo>
                    <a:pt x="3349" y="0"/>
                  </a:lnTo>
                  <a:lnTo>
                    <a:pt x="3265" y="0"/>
                  </a:lnTo>
                  <a:lnTo>
                    <a:pt x="3265" y="224"/>
                  </a:lnTo>
                  <a:cubicBezTo>
                    <a:pt x="3265" y="837"/>
                    <a:pt x="3042" y="1451"/>
                    <a:pt x="2623" y="1897"/>
                  </a:cubicBezTo>
                  <a:cubicBezTo>
                    <a:pt x="2428" y="2093"/>
                    <a:pt x="2233" y="2260"/>
                    <a:pt x="2065" y="2428"/>
                  </a:cubicBezTo>
                  <a:cubicBezTo>
                    <a:pt x="1703" y="2707"/>
                    <a:pt x="1368" y="3013"/>
                    <a:pt x="1145" y="3432"/>
                  </a:cubicBezTo>
                  <a:cubicBezTo>
                    <a:pt x="1033" y="3683"/>
                    <a:pt x="1005" y="3934"/>
                    <a:pt x="1005" y="4185"/>
                  </a:cubicBezTo>
                  <a:cubicBezTo>
                    <a:pt x="1005" y="4464"/>
                    <a:pt x="1033" y="4771"/>
                    <a:pt x="1117" y="5050"/>
                  </a:cubicBezTo>
                  <a:cubicBezTo>
                    <a:pt x="1145" y="5329"/>
                    <a:pt x="1228" y="5636"/>
                    <a:pt x="1228" y="5915"/>
                  </a:cubicBezTo>
                  <a:cubicBezTo>
                    <a:pt x="1228" y="6027"/>
                    <a:pt x="1228" y="6138"/>
                    <a:pt x="1172" y="6222"/>
                  </a:cubicBezTo>
                  <a:cubicBezTo>
                    <a:pt x="1117" y="6696"/>
                    <a:pt x="866" y="7142"/>
                    <a:pt x="615" y="7561"/>
                  </a:cubicBezTo>
                  <a:cubicBezTo>
                    <a:pt x="475" y="7812"/>
                    <a:pt x="336" y="8091"/>
                    <a:pt x="224" y="8314"/>
                  </a:cubicBezTo>
                  <a:cubicBezTo>
                    <a:pt x="112" y="8705"/>
                    <a:pt x="1" y="9123"/>
                    <a:pt x="1" y="9542"/>
                  </a:cubicBezTo>
                  <a:cubicBezTo>
                    <a:pt x="1" y="10211"/>
                    <a:pt x="196" y="10909"/>
                    <a:pt x="615" y="11467"/>
                  </a:cubicBezTo>
                  <a:lnTo>
                    <a:pt x="670" y="11411"/>
                  </a:lnTo>
                  <a:cubicBezTo>
                    <a:pt x="280" y="10853"/>
                    <a:pt x="57" y="10211"/>
                    <a:pt x="57" y="9542"/>
                  </a:cubicBezTo>
                  <a:cubicBezTo>
                    <a:pt x="57" y="9123"/>
                    <a:pt x="140" y="8733"/>
                    <a:pt x="308" y="8370"/>
                  </a:cubicBezTo>
                  <a:cubicBezTo>
                    <a:pt x="419" y="8091"/>
                    <a:pt x="559" y="7840"/>
                    <a:pt x="698" y="7589"/>
                  </a:cubicBezTo>
                  <a:cubicBezTo>
                    <a:pt x="949" y="7170"/>
                    <a:pt x="1172" y="6724"/>
                    <a:pt x="1256" y="6278"/>
                  </a:cubicBezTo>
                  <a:cubicBezTo>
                    <a:pt x="1256" y="6166"/>
                    <a:pt x="1284" y="6054"/>
                    <a:pt x="1284" y="5943"/>
                  </a:cubicBezTo>
                  <a:cubicBezTo>
                    <a:pt x="1284" y="5636"/>
                    <a:pt x="1256" y="5357"/>
                    <a:pt x="1172" y="5050"/>
                  </a:cubicBezTo>
                  <a:cubicBezTo>
                    <a:pt x="1145" y="4743"/>
                    <a:pt x="1089" y="4464"/>
                    <a:pt x="1089" y="4185"/>
                  </a:cubicBezTo>
                  <a:cubicBezTo>
                    <a:pt x="1089" y="3934"/>
                    <a:pt x="1117" y="3711"/>
                    <a:pt x="1228" y="3488"/>
                  </a:cubicBezTo>
                  <a:cubicBezTo>
                    <a:pt x="1396" y="3097"/>
                    <a:pt x="1730" y="2790"/>
                    <a:pt x="2093" y="2511"/>
                  </a:cubicBezTo>
                  <a:cubicBezTo>
                    <a:pt x="2288" y="2316"/>
                    <a:pt x="2512" y="2149"/>
                    <a:pt x="2651" y="1981"/>
                  </a:cubicBezTo>
                  <a:cubicBezTo>
                    <a:pt x="3098" y="1479"/>
                    <a:pt x="3349" y="865"/>
                    <a:pt x="3349" y="224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30;p69">
              <a:extLst>
                <a:ext uri="{FF2B5EF4-FFF2-40B4-BE49-F238E27FC236}">
                  <a16:creationId xmlns:a16="http://schemas.microsoft.com/office/drawing/2014/main" id="{ECD1B3A3-3C63-2E40-BD3F-0CAACDE4BEE5}"/>
                </a:ext>
              </a:extLst>
            </p:cNvPr>
            <p:cNvSpPr/>
            <p:nvPr/>
          </p:nvSpPr>
          <p:spPr>
            <a:xfrm>
              <a:off x="3897700" y="3307480"/>
              <a:ext cx="134518" cy="87715"/>
            </a:xfrm>
            <a:custGeom>
              <a:avLst/>
              <a:gdLst/>
              <a:ahLst/>
              <a:cxnLst/>
              <a:rect l="l" t="t" r="r" b="b"/>
              <a:pathLst>
                <a:path w="3768" h="2457" extrusionOk="0">
                  <a:moveTo>
                    <a:pt x="3767" y="1814"/>
                  </a:moveTo>
                  <a:cubicBezTo>
                    <a:pt x="3767" y="1675"/>
                    <a:pt x="3711" y="1535"/>
                    <a:pt x="3683" y="1396"/>
                  </a:cubicBezTo>
                  <a:cubicBezTo>
                    <a:pt x="3488" y="643"/>
                    <a:pt x="2735" y="57"/>
                    <a:pt x="1954" y="29"/>
                  </a:cubicBezTo>
                  <a:cubicBezTo>
                    <a:pt x="1172" y="1"/>
                    <a:pt x="419" y="419"/>
                    <a:pt x="1" y="1117"/>
                  </a:cubicBezTo>
                  <a:lnTo>
                    <a:pt x="29" y="1145"/>
                  </a:lnTo>
                  <a:cubicBezTo>
                    <a:pt x="447" y="475"/>
                    <a:pt x="1200" y="57"/>
                    <a:pt x="1954" y="85"/>
                  </a:cubicBezTo>
                  <a:cubicBezTo>
                    <a:pt x="2707" y="140"/>
                    <a:pt x="3432" y="698"/>
                    <a:pt x="3628" y="1424"/>
                  </a:cubicBezTo>
                  <a:cubicBezTo>
                    <a:pt x="3655" y="1563"/>
                    <a:pt x="3683" y="1703"/>
                    <a:pt x="3683" y="1814"/>
                  </a:cubicBezTo>
                  <a:cubicBezTo>
                    <a:pt x="3683" y="2038"/>
                    <a:pt x="3628" y="2261"/>
                    <a:pt x="3516" y="2428"/>
                  </a:cubicBezTo>
                  <a:lnTo>
                    <a:pt x="3544" y="2456"/>
                  </a:lnTo>
                  <a:cubicBezTo>
                    <a:pt x="3711" y="2289"/>
                    <a:pt x="3767" y="2038"/>
                    <a:pt x="3767" y="1814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31;p69">
              <a:extLst>
                <a:ext uri="{FF2B5EF4-FFF2-40B4-BE49-F238E27FC236}">
                  <a16:creationId xmlns:a16="http://schemas.microsoft.com/office/drawing/2014/main" id="{ED5077A6-F26F-014A-8084-DFD4E1BFB62A}"/>
                </a:ext>
              </a:extLst>
            </p:cNvPr>
            <p:cNvSpPr/>
            <p:nvPr/>
          </p:nvSpPr>
          <p:spPr>
            <a:xfrm>
              <a:off x="3863856" y="3295556"/>
              <a:ext cx="170325" cy="184283"/>
            </a:xfrm>
            <a:custGeom>
              <a:avLst/>
              <a:gdLst/>
              <a:ahLst/>
              <a:cxnLst/>
              <a:rect l="l" t="t" r="r" b="b"/>
              <a:pathLst>
                <a:path w="4771" h="5162" extrusionOk="0">
                  <a:moveTo>
                    <a:pt x="4771" y="2483"/>
                  </a:moveTo>
                  <a:cubicBezTo>
                    <a:pt x="4771" y="2148"/>
                    <a:pt x="4631" y="1646"/>
                    <a:pt x="4073" y="1116"/>
                  </a:cubicBezTo>
                  <a:cubicBezTo>
                    <a:pt x="2902" y="0"/>
                    <a:pt x="865" y="642"/>
                    <a:pt x="168" y="2204"/>
                  </a:cubicBezTo>
                  <a:cubicBezTo>
                    <a:pt x="56" y="2483"/>
                    <a:pt x="0" y="2790"/>
                    <a:pt x="0" y="3125"/>
                  </a:cubicBezTo>
                  <a:cubicBezTo>
                    <a:pt x="0" y="4157"/>
                    <a:pt x="698" y="5162"/>
                    <a:pt x="2288" y="4799"/>
                  </a:cubicBezTo>
                  <a:cubicBezTo>
                    <a:pt x="4380" y="4269"/>
                    <a:pt x="4576" y="3181"/>
                    <a:pt x="4576" y="3181"/>
                  </a:cubicBezTo>
                  <a:cubicBezTo>
                    <a:pt x="4576" y="3181"/>
                    <a:pt x="4771" y="2902"/>
                    <a:pt x="4771" y="2483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32;p69">
              <a:extLst>
                <a:ext uri="{FF2B5EF4-FFF2-40B4-BE49-F238E27FC236}">
                  <a16:creationId xmlns:a16="http://schemas.microsoft.com/office/drawing/2014/main" id="{4FA9EC22-A791-A446-A2AE-61F1D26234E5}"/>
                </a:ext>
              </a:extLst>
            </p:cNvPr>
            <p:cNvSpPr/>
            <p:nvPr/>
          </p:nvSpPr>
          <p:spPr>
            <a:xfrm>
              <a:off x="3860857" y="3807491"/>
              <a:ext cx="441252" cy="159400"/>
            </a:xfrm>
            <a:custGeom>
              <a:avLst/>
              <a:gdLst/>
              <a:ahLst/>
              <a:cxnLst/>
              <a:rect l="l" t="t" r="r" b="b"/>
              <a:pathLst>
                <a:path w="12360" h="4465" extrusionOk="0">
                  <a:moveTo>
                    <a:pt x="9932" y="4325"/>
                  </a:moveTo>
                  <a:cubicBezTo>
                    <a:pt x="9932" y="4325"/>
                    <a:pt x="9765" y="4325"/>
                    <a:pt x="9542" y="4297"/>
                  </a:cubicBezTo>
                  <a:lnTo>
                    <a:pt x="9542" y="4297"/>
                  </a:lnTo>
                  <a:cubicBezTo>
                    <a:pt x="9598" y="4353"/>
                    <a:pt x="9737" y="4353"/>
                    <a:pt x="9932" y="4325"/>
                  </a:cubicBezTo>
                  <a:cubicBezTo>
                    <a:pt x="9905" y="4325"/>
                    <a:pt x="9932" y="4325"/>
                    <a:pt x="9932" y="4325"/>
                  </a:cubicBezTo>
                  <a:close/>
                  <a:moveTo>
                    <a:pt x="12360" y="2874"/>
                  </a:moveTo>
                  <a:cubicBezTo>
                    <a:pt x="12360" y="1786"/>
                    <a:pt x="11662" y="1060"/>
                    <a:pt x="10965" y="0"/>
                  </a:cubicBezTo>
                  <a:cubicBezTo>
                    <a:pt x="7673" y="1005"/>
                    <a:pt x="4102" y="949"/>
                    <a:pt x="782" y="419"/>
                  </a:cubicBezTo>
                  <a:cubicBezTo>
                    <a:pt x="363" y="1367"/>
                    <a:pt x="0" y="2260"/>
                    <a:pt x="0" y="3292"/>
                  </a:cubicBezTo>
                  <a:lnTo>
                    <a:pt x="0" y="3516"/>
                  </a:lnTo>
                  <a:lnTo>
                    <a:pt x="1870" y="4436"/>
                  </a:lnTo>
                  <a:cubicBezTo>
                    <a:pt x="1925" y="4464"/>
                    <a:pt x="7812" y="4325"/>
                    <a:pt x="9458" y="4325"/>
                  </a:cubicBezTo>
                  <a:lnTo>
                    <a:pt x="9458" y="4325"/>
                  </a:lnTo>
                  <a:cubicBezTo>
                    <a:pt x="8984" y="4129"/>
                    <a:pt x="9040" y="3209"/>
                    <a:pt x="8928" y="2455"/>
                  </a:cubicBezTo>
                  <a:cubicBezTo>
                    <a:pt x="9877" y="3320"/>
                    <a:pt x="12109" y="4408"/>
                    <a:pt x="12276" y="3237"/>
                  </a:cubicBezTo>
                  <a:cubicBezTo>
                    <a:pt x="12360" y="3097"/>
                    <a:pt x="12360" y="3013"/>
                    <a:pt x="12360" y="28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33;p69">
              <a:extLst>
                <a:ext uri="{FF2B5EF4-FFF2-40B4-BE49-F238E27FC236}">
                  <a16:creationId xmlns:a16="http://schemas.microsoft.com/office/drawing/2014/main" id="{B26052B8-DFD5-AF46-9B40-8E760478AEA6}"/>
                </a:ext>
              </a:extLst>
            </p:cNvPr>
            <p:cNvSpPr/>
            <p:nvPr/>
          </p:nvSpPr>
          <p:spPr>
            <a:xfrm>
              <a:off x="3908659" y="3743731"/>
              <a:ext cx="324727" cy="57798"/>
            </a:xfrm>
            <a:custGeom>
              <a:avLst/>
              <a:gdLst/>
              <a:ahLst/>
              <a:cxnLst/>
              <a:rect l="l" t="t" r="r" b="b"/>
              <a:pathLst>
                <a:path w="9096" h="1619" extrusionOk="0">
                  <a:moveTo>
                    <a:pt x="9096" y="670"/>
                  </a:moveTo>
                  <a:cubicBezTo>
                    <a:pt x="8984" y="419"/>
                    <a:pt x="8845" y="224"/>
                    <a:pt x="8761" y="1"/>
                  </a:cubicBezTo>
                  <a:cubicBezTo>
                    <a:pt x="5999" y="810"/>
                    <a:pt x="3097" y="1228"/>
                    <a:pt x="391" y="252"/>
                  </a:cubicBezTo>
                  <a:cubicBezTo>
                    <a:pt x="280" y="419"/>
                    <a:pt x="140" y="615"/>
                    <a:pt x="1" y="810"/>
                  </a:cubicBezTo>
                  <a:cubicBezTo>
                    <a:pt x="2930" y="1619"/>
                    <a:pt x="6110" y="1479"/>
                    <a:pt x="9096" y="6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34;p69">
              <a:extLst>
                <a:ext uri="{FF2B5EF4-FFF2-40B4-BE49-F238E27FC236}">
                  <a16:creationId xmlns:a16="http://schemas.microsoft.com/office/drawing/2014/main" id="{EC62B335-2658-9A40-AB82-A2C4849D63FA}"/>
                </a:ext>
              </a:extLst>
            </p:cNvPr>
            <p:cNvSpPr/>
            <p:nvPr/>
          </p:nvSpPr>
          <p:spPr>
            <a:xfrm>
              <a:off x="3953498" y="3685969"/>
              <a:ext cx="228087" cy="52836"/>
            </a:xfrm>
            <a:custGeom>
              <a:avLst/>
              <a:gdLst/>
              <a:ahLst/>
              <a:cxnLst/>
              <a:rect l="l" t="t" r="r" b="b"/>
              <a:pathLst>
                <a:path w="6389" h="1480" extrusionOk="0">
                  <a:moveTo>
                    <a:pt x="6389" y="559"/>
                  </a:moveTo>
                  <a:cubicBezTo>
                    <a:pt x="6110" y="419"/>
                    <a:pt x="5915" y="419"/>
                    <a:pt x="5915" y="419"/>
                  </a:cubicBezTo>
                  <a:cubicBezTo>
                    <a:pt x="4185" y="1"/>
                    <a:pt x="2204" y="224"/>
                    <a:pt x="2204" y="224"/>
                  </a:cubicBezTo>
                  <a:cubicBezTo>
                    <a:pt x="2204" y="224"/>
                    <a:pt x="1311" y="363"/>
                    <a:pt x="670" y="475"/>
                  </a:cubicBezTo>
                  <a:cubicBezTo>
                    <a:pt x="419" y="503"/>
                    <a:pt x="195" y="614"/>
                    <a:pt x="0" y="754"/>
                  </a:cubicBezTo>
                  <a:cubicBezTo>
                    <a:pt x="2092" y="1479"/>
                    <a:pt x="4352" y="1312"/>
                    <a:pt x="6389" y="5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35;p69">
              <a:extLst>
                <a:ext uri="{FF2B5EF4-FFF2-40B4-BE49-F238E27FC236}">
                  <a16:creationId xmlns:a16="http://schemas.microsoft.com/office/drawing/2014/main" id="{2C526836-D115-404C-B384-C8E1C451E51E}"/>
                </a:ext>
              </a:extLst>
            </p:cNvPr>
            <p:cNvSpPr/>
            <p:nvPr/>
          </p:nvSpPr>
          <p:spPr>
            <a:xfrm>
              <a:off x="3931579" y="3706889"/>
              <a:ext cx="275925" cy="58798"/>
            </a:xfrm>
            <a:custGeom>
              <a:avLst/>
              <a:gdLst/>
              <a:ahLst/>
              <a:cxnLst/>
              <a:rect l="l" t="t" r="r" b="b"/>
              <a:pathLst>
                <a:path w="7729" h="1647" extrusionOk="0">
                  <a:moveTo>
                    <a:pt x="7728" y="558"/>
                  </a:moveTo>
                  <a:cubicBezTo>
                    <a:pt x="7449" y="252"/>
                    <a:pt x="7198" y="56"/>
                    <a:pt x="6975" y="1"/>
                  </a:cubicBezTo>
                  <a:cubicBezTo>
                    <a:pt x="4966" y="754"/>
                    <a:pt x="2706" y="949"/>
                    <a:pt x="614" y="252"/>
                  </a:cubicBezTo>
                  <a:cubicBezTo>
                    <a:pt x="475" y="335"/>
                    <a:pt x="335" y="447"/>
                    <a:pt x="223" y="586"/>
                  </a:cubicBezTo>
                  <a:cubicBezTo>
                    <a:pt x="140" y="670"/>
                    <a:pt x="84" y="754"/>
                    <a:pt x="0" y="837"/>
                  </a:cubicBezTo>
                  <a:cubicBezTo>
                    <a:pt x="2623" y="1647"/>
                    <a:pt x="5217" y="1312"/>
                    <a:pt x="7728" y="5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36;p69">
              <a:extLst>
                <a:ext uri="{FF2B5EF4-FFF2-40B4-BE49-F238E27FC236}">
                  <a16:creationId xmlns:a16="http://schemas.microsoft.com/office/drawing/2014/main" id="{63A6FAE6-9DDB-2740-9ACA-0FC5C515C3D6}"/>
                </a:ext>
              </a:extLst>
            </p:cNvPr>
            <p:cNvSpPr/>
            <p:nvPr/>
          </p:nvSpPr>
          <p:spPr>
            <a:xfrm>
              <a:off x="3922618" y="3726810"/>
              <a:ext cx="298809" cy="60797"/>
            </a:xfrm>
            <a:custGeom>
              <a:avLst/>
              <a:gdLst/>
              <a:ahLst/>
              <a:cxnLst/>
              <a:rect l="l" t="t" r="r" b="b"/>
              <a:pathLst>
                <a:path w="8370" h="1703" extrusionOk="0">
                  <a:moveTo>
                    <a:pt x="8370" y="475"/>
                  </a:moveTo>
                  <a:cubicBezTo>
                    <a:pt x="8258" y="279"/>
                    <a:pt x="8119" y="140"/>
                    <a:pt x="8007" y="0"/>
                  </a:cubicBezTo>
                  <a:cubicBezTo>
                    <a:pt x="5496" y="754"/>
                    <a:pt x="2930" y="1089"/>
                    <a:pt x="335" y="279"/>
                  </a:cubicBezTo>
                  <a:cubicBezTo>
                    <a:pt x="223" y="419"/>
                    <a:pt x="140" y="586"/>
                    <a:pt x="0" y="754"/>
                  </a:cubicBezTo>
                  <a:cubicBezTo>
                    <a:pt x="2706" y="1702"/>
                    <a:pt x="5580" y="1284"/>
                    <a:pt x="8370" y="4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37;p69">
              <a:extLst>
                <a:ext uri="{FF2B5EF4-FFF2-40B4-BE49-F238E27FC236}">
                  <a16:creationId xmlns:a16="http://schemas.microsoft.com/office/drawing/2014/main" id="{64058BE0-039C-1642-8B69-342FB87BD314}"/>
                </a:ext>
              </a:extLst>
            </p:cNvPr>
            <p:cNvSpPr/>
            <p:nvPr/>
          </p:nvSpPr>
          <p:spPr>
            <a:xfrm>
              <a:off x="3891738" y="3766651"/>
              <a:ext cx="354608" cy="58798"/>
            </a:xfrm>
            <a:custGeom>
              <a:avLst/>
              <a:gdLst/>
              <a:ahLst/>
              <a:cxnLst/>
              <a:rect l="l" t="t" r="r" b="b"/>
              <a:pathLst>
                <a:path w="9933" h="1647" extrusionOk="0">
                  <a:moveTo>
                    <a:pt x="9932" y="614"/>
                  </a:moveTo>
                  <a:cubicBezTo>
                    <a:pt x="9793" y="447"/>
                    <a:pt x="9681" y="279"/>
                    <a:pt x="9570" y="28"/>
                  </a:cubicBezTo>
                  <a:cubicBezTo>
                    <a:pt x="9570" y="28"/>
                    <a:pt x="9570" y="0"/>
                    <a:pt x="9542" y="0"/>
                  </a:cubicBezTo>
                  <a:cubicBezTo>
                    <a:pt x="6584" y="810"/>
                    <a:pt x="3404" y="949"/>
                    <a:pt x="419" y="168"/>
                  </a:cubicBezTo>
                  <a:cubicBezTo>
                    <a:pt x="307" y="391"/>
                    <a:pt x="140" y="614"/>
                    <a:pt x="0" y="893"/>
                  </a:cubicBezTo>
                  <a:cubicBezTo>
                    <a:pt x="3264" y="1647"/>
                    <a:pt x="6668" y="1395"/>
                    <a:pt x="9932" y="6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38;p69">
              <a:extLst>
                <a:ext uri="{FF2B5EF4-FFF2-40B4-BE49-F238E27FC236}">
                  <a16:creationId xmlns:a16="http://schemas.microsoft.com/office/drawing/2014/main" id="{A7898E02-C818-BC4B-AA92-0315C283354C}"/>
                </a:ext>
              </a:extLst>
            </p:cNvPr>
            <p:cNvSpPr/>
            <p:nvPr/>
          </p:nvSpPr>
          <p:spPr>
            <a:xfrm>
              <a:off x="3883777" y="3790570"/>
              <a:ext cx="373529" cy="71721"/>
            </a:xfrm>
            <a:custGeom>
              <a:avLst/>
              <a:gdLst/>
              <a:ahLst/>
              <a:cxnLst/>
              <a:rect l="l" t="t" r="r" b="b"/>
              <a:pathLst>
                <a:path w="10463" h="2009" extrusionOk="0">
                  <a:moveTo>
                    <a:pt x="10462" y="446"/>
                  </a:moveTo>
                  <a:cubicBezTo>
                    <a:pt x="10462" y="419"/>
                    <a:pt x="10462" y="419"/>
                    <a:pt x="10462" y="446"/>
                  </a:cubicBezTo>
                  <a:cubicBezTo>
                    <a:pt x="10351" y="279"/>
                    <a:pt x="10239" y="140"/>
                    <a:pt x="10155" y="0"/>
                  </a:cubicBezTo>
                  <a:cubicBezTo>
                    <a:pt x="6891" y="753"/>
                    <a:pt x="3487" y="977"/>
                    <a:pt x="279" y="223"/>
                  </a:cubicBezTo>
                  <a:cubicBezTo>
                    <a:pt x="168" y="419"/>
                    <a:pt x="56" y="614"/>
                    <a:pt x="0" y="781"/>
                  </a:cubicBezTo>
                  <a:lnTo>
                    <a:pt x="0" y="837"/>
                  </a:lnTo>
                  <a:cubicBezTo>
                    <a:pt x="0" y="865"/>
                    <a:pt x="28" y="893"/>
                    <a:pt x="28" y="893"/>
                  </a:cubicBezTo>
                  <a:cubicBezTo>
                    <a:pt x="3236" y="2009"/>
                    <a:pt x="7226" y="1479"/>
                    <a:pt x="10434" y="502"/>
                  </a:cubicBezTo>
                  <a:cubicBezTo>
                    <a:pt x="10462" y="474"/>
                    <a:pt x="10462" y="446"/>
                    <a:pt x="10462" y="4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39;p69">
              <a:extLst>
                <a:ext uri="{FF2B5EF4-FFF2-40B4-BE49-F238E27FC236}">
                  <a16:creationId xmlns:a16="http://schemas.microsoft.com/office/drawing/2014/main" id="{54EC9A98-79D7-F744-B35B-CD1B52D7F91F}"/>
                </a:ext>
              </a:extLst>
            </p:cNvPr>
            <p:cNvSpPr/>
            <p:nvPr/>
          </p:nvSpPr>
          <p:spPr>
            <a:xfrm>
              <a:off x="3885740" y="3692931"/>
              <a:ext cx="382525" cy="802822"/>
            </a:xfrm>
            <a:custGeom>
              <a:avLst/>
              <a:gdLst/>
              <a:ahLst/>
              <a:cxnLst/>
              <a:rect l="l" t="t" r="r" b="b"/>
              <a:pathLst>
                <a:path w="10715" h="22488" extrusionOk="0">
                  <a:moveTo>
                    <a:pt x="10714" y="20730"/>
                  </a:moveTo>
                  <a:cubicBezTo>
                    <a:pt x="9068" y="5469"/>
                    <a:pt x="8454" y="4465"/>
                    <a:pt x="8454" y="4688"/>
                  </a:cubicBezTo>
                  <a:cubicBezTo>
                    <a:pt x="8454" y="4493"/>
                    <a:pt x="7478" y="29"/>
                    <a:pt x="7478" y="29"/>
                  </a:cubicBezTo>
                  <a:lnTo>
                    <a:pt x="6613" y="1"/>
                  </a:lnTo>
                  <a:lnTo>
                    <a:pt x="6613" y="1"/>
                  </a:lnTo>
                  <a:lnTo>
                    <a:pt x="7059" y="2400"/>
                  </a:lnTo>
                  <a:cubicBezTo>
                    <a:pt x="7059" y="2400"/>
                    <a:pt x="4521" y="3237"/>
                    <a:pt x="3321" y="2568"/>
                  </a:cubicBezTo>
                  <a:cubicBezTo>
                    <a:pt x="3265" y="2540"/>
                    <a:pt x="3265" y="140"/>
                    <a:pt x="3265" y="140"/>
                  </a:cubicBezTo>
                  <a:lnTo>
                    <a:pt x="2707" y="280"/>
                  </a:lnTo>
                  <a:cubicBezTo>
                    <a:pt x="2707" y="280"/>
                    <a:pt x="2512" y="3767"/>
                    <a:pt x="2205" y="4772"/>
                  </a:cubicBezTo>
                  <a:cubicBezTo>
                    <a:pt x="1898" y="5776"/>
                    <a:pt x="1201" y="7673"/>
                    <a:pt x="1201" y="7673"/>
                  </a:cubicBezTo>
                  <a:cubicBezTo>
                    <a:pt x="113" y="18470"/>
                    <a:pt x="85" y="18470"/>
                    <a:pt x="1" y="20618"/>
                  </a:cubicBezTo>
                  <a:cubicBezTo>
                    <a:pt x="1" y="20618"/>
                    <a:pt x="2205" y="22488"/>
                    <a:pt x="5274" y="21316"/>
                  </a:cubicBezTo>
                  <a:lnTo>
                    <a:pt x="5441" y="12974"/>
                  </a:lnTo>
                  <a:lnTo>
                    <a:pt x="5692" y="13030"/>
                  </a:lnTo>
                  <a:lnTo>
                    <a:pt x="6111" y="21316"/>
                  </a:lnTo>
                  <a:cubicBezTo>
                    <a:pt x="6111" y="21288"/>
                    <a:pt x="8650" y="22292"/>
                    <a:pt x="10714" y="207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40;p69">
              <a:extLst>
                <a:ext uri="{FF2B5EF4-FFF2-40B4-BE49-F238E27FC236}">
                  <a16:creationId xmlns:a16="http://schemas.microsoft.com/office/drawing/2014/main" id="{66812BDF-8285-DB43-A0CA-07087788FFDC}"/>
                </a:ext>
              </a:extLst>
            </p:cNvPr>
            <p:cNvSpPr/>
            <p:nvPr/>
          </p:nvSpPr>
          <p:spPr>
            <a:xfrm>
              <a:off x="4008262" y="3688968"/>
              <a:ext cx="113562" cy="42840"/>
            </a:xfrm>
            <a:custGeom>
              <a:avLst/>
              <a:gdLst/>
              <a:ahLst/>
              <a:cxnLst/>
              <a:rect l="l" t="t" r="r" b="b"/>
              <a:pathLst>
                <a:path w="3181" h="1200" extrusionOk="0">
                  <a:moveTo>
                    <a:pt x="3181" y="391"/>
                  </a:moveTo>
                  <a:cubicBezTo>
                    <a:pt x="3181" y="251"/>
                    <a:pt x="2400" y="0"/>
                    <a:pt x="614" y="279"/>
                  </a:cubicBezTo>
                  <a:cubicBezTo>
                    <a:pt x="614" y="279"/>
                    <a:pt x="140" y="530"/>
                    <a:pt x="0" y="754"/>
                  </a:cubicBezTo>
                  <a:lnTo>
                    <a:pt x="0" y="782"/>
                  </a:lnTo>
                  <a:cubicBezTo>
                    <a:pt x="0" y="949"/>
                    <a:pt x="698" y="1200"/>
                    <a:pt x="1786" y="1033"/>
                  </a:cubicBezTo>
                  <a:cubicBezTo>
                    <a:pt x="2930" y="837"/>
                    <a:pt x="3125" y="503"/>
                    <a:pt x="318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41;p69">
              <a:extLst>
                <a:ext uri="{FF2B5EF4-FFF2-40B4-BE49-F238E27FC236}">
                  <a16:creationId xmlns:a16="http://schemas.microsoft.com/office/drawing/2014/main" id="{5F92ECE0-3A08-7A4C-AB85-17521C2A0B3E}"/>
                </a:ext>
              </a:extLst>
            </p:cNvPr>
            <p:cNvSpPr/>
            <p:nvPr/>
          </p:nvSpPr>
          <p:spPr>
            <a:xfrm>
              <a:off x="4020221" y="3673010"/>
              <a:ext cx="86680" cy="43875"/>
            </a:xfrm>
            <a:custGeom>
              <a:avLst/>
              <a:gdLst/>
              <a:ahLst/>
              <a:cxnLst/>
              <a:rect l="l" t="t" r="r" b="b"/>
              <a:pathLst>
                <a:path w="2428" h="1229" extrusionOk="0">
                  <a:moveTo>
                    <a:pt x="2427" y="866"/>
                  </a:moveTo>
                  <a:lnTo>
                    <a:pt x="2372" y="1"/>
                  </a:lnTo>
                  <a:cubicBezTo>
                    <a:pt x="1646" y="392"/>
                    <a:pt x="837" y="643"/>
                    <a:pt x="0" y="587"/>
                  </a:cubicBezTo>
                  <a:lnTo>
                    <a:pt x="56" y="1229"/>
                  </a:lnTo>
                  <a:cubicBezTo>
                    <a:pt x="670" y="1201"/>
                    <a:pt x="1591" y="1201"/>
                    <a:pt x="2427" y="8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42;p69">
              <a:extLst>
                <a:ext uri="{FF2B5EF4-FFF2-40B4-BE49-F238E27FC236}">
                  <a16:creationId xmlns:a16="http://schemas.microsoft.com/office/drawing/2014/main" id="{4FCA0DCB-5738-EC4C-B1C4-0A2FCE62C4B4}"/>
                </a:ext>
              </a:extLst>
            </p:cNvPr>
            <p:cNvSpPr/>
            <p:nvPr/>
          </p:nvSpPr>
          <p:spPr>
            <a:xfrm>
              <a:off x="4019222" y="3653090"/>
              <a:ext cx="85680" cy="40876"/>
            </a:xfrm>
            <a:custGeom>
              <a:avLst/>
              <a:gdLst/>
              <a:ahLst/>
              <a:cxnLst/>
              <a:rect l="l" t="t" r="r" b="b"/>
              <a:pathLst>
                <a:path w="2400" h="1145" extrusionOk="0">
                  <a:moveTo>
                    <a:pt x="2400" y="531"/>
                  </a:moveTo>
                  <a:lnTo>
                    <a:pt x="2372" y="1"/>
                  </a:lnTo>
                  <a:lnTo>
                    <a:pt x="0" y="252"/>
                  </a:lnTo>
                  <a:lnTo>
                    <a:pt x="28" y="1145"/>
                  </a:lnTo>
                  <a:cubicBezTo>
                    <a:pt x="865" y="1145"/>
                    <a:pt x="1674" y="950"/>
                    <a:pt x="2400" y="5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43;p69">
              <a:extLst>
                <a:ext uri="{FF2B5EF4-FFF2-40B4-BE49-F238E27FC236}">
                  <a16:creationId xmlns:a16="http://schemas.microsoft.com/office/drawing/2014/main" id="{E9811250-AB0C-484E-A480-111B4C955AB6}"/>
                </a:ext>
              </a:extLst>
            </p:cNvPr>
            <p:cNvSpPr/>
            <p:nvPr/>
          </p:nvSpPr>
          <p:spPr>
            <a:xfrm>
              <a:off x="3895700" y="3536565"/>
              <a:ext cx="63796" cy="99639"/>
            </a:xfrm>
            <a:custGeom>
              <a:avLst/>
              <a:gdLst/>
              <a:ahLst/>
              <a:cxnLst/>
              <a:rect l="l" t="t" r="r" b="b"/>
              <a:pathLst>
                <a:path w="1787" h="2791" extrusionOk="0">
                  <a:moveTo>
                    <a:pt x="1786" y="2010"/>
                  </a:moveTo>
                  <a:lnTo>
                    <a:pt x="1480" y="559"/>
                  </a:lnTo>
                  <a:cubicBezTo>
                    <a:pt x="1480" y="559"/>
                    <a:pt x="196" y="1"/>
                    <a:pt x="57" y="1312"/>
                  </a:cubicBezTo>
                  <a:lnTo>
                    <a:pt x="57" y="1535"/>
                  </a:lnTo>
                  <a:cubicBezTo>
                    <a:pt x="1" y="2679"/>
                    <a:pt x="1284" y="2791"/>
                    <a:pt x="1786" y="20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44;p69">
              <a:extLst>
                <a:ext uri="{FF2B5EF4-FFF2-40B4-BE49-F238E27FC236}">
                  <a16:creationId xmlns:a16="http://schemas.microsoft.com/office/drawing/2014/main" id="{8962B73F-F703-4344-8B11-8B03301306EC}"/>
                </a:ext>
              </a:extLst>
            </p:cNvPr>
            <p:cNvSpPr/>
            <p:nvPr/>
          </p:nvSpPr>
          <p:spPr>
            <a:xfrm>
              <a:off x="3910659" y="3612285"/>
              <a:ext cx="66759" cy="64760"/>
            </a:xfrm>
            <a:custGeom>
              <a:avLst/>
              <a:gdLst/>
              <a:ahLst/>
              <a:cxnLst/>
              <a:rect l="l" t="t" r="r" b="b"/>
              <a:pathLst>
                <a:path w="1870" h="1814" extrusionOk="0">
                  <a:moveTo>
                    <a:pt x="1870" y="1116"/>
                  </a:moveTo>
                  <a:cubicBezTo>
                    <a:pt x="1870" y="1088"/>
                    <a:pt x="1870" y="1088"/>
                    <a:pt x="1814" y="1088"/>
                  </a:cubicBezTo>
                  <a:cubicBezTo>
                    <a:pt x="1786" y="1088"/>
                    <a:pt x="1758" y="1088"/>
                    <a:pt x="1758" y="1116"/>
                  </a:cubicBezTo>
                  <a:cubicBezTo>
                    <a:pt x="1646" y="1507"/>
                    <a:pt x="1284" y="1730"/>
                    <a:pt x="865" y="1702"/>
                  </a:cubicBezTo>
                  <a:cubicBezTo>
                    <a:pt x="419" y="1674"/>
                    <a:pt x="112" y="1311"/>
                    <a:pt x="112" y="865"/>
                  </a:cubicBezTo>
                  <a:lnTo>
                    <a:pt x="112" y="809"/>
                  </a:lnTo>
                  <a:cubicBezTo>
                    <a:pt x="140" y="474"/>
                    <a:pt x="335" y="195"/>
                    <a:pt x="642" y="56"/>
                  </a:cubicBezTo>
                  <a:cubicBezTo>
                    <a:pt x="670" y="56"/>
                    <a:pt x="670" y="28"/>
                    <a:pt x="670" y="28"/>
                  </a:cubicBezTo>
                  <a:lnTo>
                    <a:pt x="670" y="28"/>
                  </a:lnTo>
                  <a:cubicBezTo>
                    <a:pt x="670" y="0"/>
                    <a:pt x="642" y="0"/>
                    <a:pt x="614" y="0"/>
                  </a:cubicBezTo>
                  <a:cubicBezTo>
                    <a:pt x="279" y="140"/>
                    <a:pt x="56" y="446"/>
                    <a:pt x="0" y="809"/>
                  </a:cubicBezTo>
                  <a:lnTo>
                    <a:pt x="0" y="865"/>
                  </a:lnTo>
                  <a:cubicBezTo>
                    <a:pt x="0" y="1339"/>
                    <a:pt x="391" y="1786"/>
                    <a:pt x="893" y="1814"/>
                  </a:cubicBezTo>
                  <a:lnTo>
                    <a:pt x="949" y="1814"/>
                  </a:lnTo>
                  <a:cubicBezTo>
                    <a:pt x="1367" y="1814"/>
                    <a:pt x="1758" y="1535"/>
                    <a:pt x="1870" y="1116"/>
                  </a:cubicBezTo>
                  <a:cubicBezTo>
                    <a:pt x="1870" y="1144"/>
                    <a:pt x="1870" y="1144"/>
                    <a:pt x="1870" y="1116"/>
                  </a:cubicBezTo>
                  <a:close/>
                </a:path>
              </a:pathLst>
            </a:custGeom>
            <a:solidFill>
              <a:srgbClr val="E4B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45;p69">
              <a:extLst>
                <a:ext uri="{FF2B5EF4-FFF2-40B4-BE49-F238E27FC236}">
                  <a16:creationId xmlns:a16="http://schemas.microsoft.com/office/drawing/2014/main" id="{658B62CE-66AB-5A41-9455-DB6B2BD91F9E}"/>
                </a:ext>
              </a:extLst>
            </p:cNvPr>
            <p:cNvSpPr/>
            <p:nvPr/>
          </p:nvSpPr>
          <p:spPr>
            <a:xfrm>
              <a:off x="4123786" y="3593364"/>
              <a:ext cx="66795" cy="57798"/>
            </a:xfrm>
            <a:custGeom>
              <a:avLst/>
              <a:gdLst/>
              <a:ahLst/>
              <a:cxnLst/>
              <a:rect l="l" t="t" r="r" b="b"/>
              <a:pathLst>
                <a:path w="1871" h="1619" extrusionOk="0">
                  <a:moveTo>
                    <a:pt x="1870" y="670"/>
                  </a:moveTo>
                  <a:cubicBezTo>
                    <a:pt x="1870" y="446"/>
                    <a:pt x="1814" y="223"/>
                    <a:pt x="1647" y="28"/>
                  </a:cubicBezTo>
                  <a:cubicBezTo>
                    <a:pt x="1647" y="0"/>
                    <a:pt x="1591" y="0"/>
                    <a:pt x="1563" y="28"/>
                  </a:cubicBezTo>
                  <a:lnTo>
                    <a:pt x="1563" y="84"/>
                  </a:lnTo>
                  <a:lnTo>
                    <a:pt x="1563" y="112"/>
                  </a:lnTo>
                  <a:cubicBezTo>
                    <a:pt x="1703" y="251"/>
                    <a:pt x="1786" y="446"/>
                    <a:pt x="1786" y="670"/>
                  </a:cubicBezTo>
                  <a:cubicBezTo>
                    <a:pt x="1786" y="837"/>
                    <a:pt x="1703" y="1004"/>
                    <a:pt x="1619" y="1144"/>
                  </a:cubicBezTo>
                  <a:cubicBezTo>
                    <a:pt x="1340" y="1534"/>
                    <a:pt x="810" y="1618"/>
                    <a:pt x="447" y="1339"/>
                  </a:cubicBezTo>
                  <a:cubicBezTo>
                    <a:pt x="252" y="1144"/>
                    <a:pt x="112" y="921"/>
                    <a:pt x="112" y="670"/>
                  </a:cubicBezTo>
                  <a:lnTo>
                    <a:pt x="112" y="530"/>
                  </a:lnTo>
                  <a:lnTo>
                    <a:pt x="112" y="530"/>
                  </a:lnTo>
                  <a:cubicBezTo>
                    <a:pt x="112" y="502"/>
                    <a:pt x="112" y="502"/>
                    <a:pt x="84" y="502"/>
                  </a:cubicBezTo>
                  <a:cubicBezTo>
                    <a:pt x="29" y="502"/>
                    <a:pt x="1" y="502"/>
                    <a:pt x="1" y="530"/>
                  </a:cubicBezTo>
                  <a:lnTo>
                    <a:pt x="1" y="697"/>
                  </a:lnTo>
                  <a:cubicBezTo>
                    <a:pt x="1" y="976"/>
                    <a:pt x="140" y="1255"/>
                    <a:pt x="391" y="1423"/>
                  </a:cubicBezTo>
                  <a:cubicBezTo>
                    <a:pt x="559" y="1562"/>
                    <a:pt x="726" y="1618"/>
                    <a:pt x="949" y="1618"/>
                  </a:cubicBezTo>
                  <a:cubicBezTo>
                    <a:pt x="1228" y="1618"/>
                    <a:pt x="1507" y="1479"/>
                    <a:pt x="1675" y="1228"/>
                  </a:cubicBezTo>
                  <a:cubicBezTo>
                    <a:pt x="1842" y="1060"/>
                    <a:pt x="1870" y="837"/>
                    <a:pt x="1870" y="670"/>
                  </a:cubicBezTo>
                  <a:close/>
                </a:path>
              </a:pathLst>
            </a:custGeom>
            <a:solidFill>
              <a:srgbClr val="E4B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46;p69">
              <a:extLst>
                <a:ext uri="{FF2B5EF4-FFF2-40B4-BE49-F238E27FC236}">
                  <a16:creationId xmlns:a16="http://schemas.microsoft.com/office/drawing/2014/main" id="{41F25C59-A485-814E-BA9F-CF00B5A3DCE3}"/>
                </a:ext>
              </a:extLst>
            </p:cNvPr>
            <p:cNvSpPr/>
            <p:nvPr/>
          </p:nvSpPr>
          <p:spPr>
            <a:xfrm>
              <a:off x="3924582" y="3373239"/>
              <a:ext cx="263002" cy="311768"/>
            </a:xfrm>
            <a:custGeom>
              <a:avLst/>
              <a:gdLst/>
              <a:ahLst/>
              <a:cxnLst/>
              <a:rect l="l" t="t" r="r" b="b"/>
              <a:pathLst>
                <a:path w="7367" h="8733" extrusionOk="0">
                  <a:moveTo>
                    <a:pt x="7366" y="5413"/>
                  </a:moveTo>
                  <a:lnTo>
                    <a:pt x="7366" y="5329"/>
                  </a:lnTo>
                  <a:cubicBezTo>
                    <a:pt x="7283" y="3376"/>
                    <a:pt x="6780" y="2065"/>
                    <a:pt x="6780" y="2065"/>
                  </a:cubicBezTo>
                  <a:cubicBezTo>
                    <a:pt x="6278" y="558"/>
                    <a:pt x="4716" y="0"/>
                    <a:pt x="2512" y="614"/>
                  </a:cubicBezTo>
                  <a:cubicBezTo>
                    <a:pt x="810" y="1088"/>
                    <a:pt x="1" y="2372"/>
                    <a:pt x="1" y="4074"/>
                  </a:cubicBezTo>
                  <a:cubicBezTo>
                    <a:pt x="1" y="4548"/>
                    <a:pt x="85" y="5134"/>
                    <a:pt x="224" y="5636"/>
                  </a:cubicBezTo>
                  <a:cubicBezTo>
                    <a:pt x="838" y="8091"/>
                    <a:pt x="2651" y="8733"/>
                    <a:pt x="4409" y="8565"/>
                  </a:cubicBezTo>
                  <a:cubicBezTo>
                    <a:pt x="6222" y="8370"/>
                    <a:pt x="7366" y="6863"/>
                    <a:pt x="7366" y="54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47;p69">
              <a:extLst>
                <a:ext uri="{FF2B5EF4-FFF2-40B4-BE49-F238E27FC236}">
                  <a16:creationId xmlns:a16="http://schemas.microsoft.com/office/drawing/2014/main" id="{E062FC92-5EA5-B141-96FF-33318044FFF3}"/>
                </a:ext>
              </a:extLst>
            </p:cNvPr>
            <p:cNvSpPr/>
            <p:nvPr/>
          </p:nvSpPr>
          <p:spPr>
            <a:xfrm>
              <a:off x="3982380" y="3584367"/>
              <a:ext cx="61761" cy="39877"/>
            </a:xfrm>
            <a:custGeom>
              <a:avLst/>
              <a:gdLst/>
              <a:ahLst/>
              <a:cxnLst/>
              <a:rect l="l" t="t" r="r" b="b"/>
              <a:pathLst>
                <a:path w="1730" h="1117" extrusionOk="0">
                  <a:moveTo>
                    <a:pt x="1730" y="698"/>
                  </a:moveTo>
                  <a:cubicBezTo>
                    <a:pt x="1730" y="475"/>
                    <a:pt x="1423" y="224"/>
                    <a:pt x="977" y="113"/>
                  </a:cubicBezTo>
                  <a:cubicBezTo>
                    <a:pt x="474" y="1"/>
                    <a:pt x="56" y="113"/>
                    <a:pt x="0" y="364"/>
                  </a:cubicBezTo>
                  <a:lnTo>
                    <a:pt x="0" y="419"/>
                  </a:lnTo>
                  <a:cubicBezTo>
                    <a:pt x="0" y="671"/>
                    <a:pt x="307" y="922"/>
                    <a:pt x="753" y="1033"/>
                  </a:cubicBezTo>
                  <a:cubicBezTo>
                    <a:pt x="1256" y="1117"/>
                    <a:pt x="1674" y="1033"/>
                    <a:pt x="1730" y="7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48;p69">
              <a:extLst>
                <a:ext uri="{FF2B5EF4-FFF2-40B4-BE49-F238E27FC236}">
                  <a16:creationId xmlns:a16="http://schemas.microsoft.com/office/drawing/2014/main" id="{2263570B-D901-D44F-9B92-F8753A13764F}"/>
                </a:ext>
              </a:extLst>
            </p:cNvPr>
            <p:cNvSpPr/>
            <p:nvPr/>
          </p:nvSpPr>
          <p:spPr>
            <a:xfrm>
              <a:off x="4117825" y="3587366"/>
              <a:ext cx="61797" cy="38877"/>
            </a:xfrm>
            <a:custGeom>
              <a:avLst/>
              <a:gdLst/>
              <a:ahLst/>
              <a:cxnLst/>
              <a:rect l="l" t="t" r="r" b="b"/>
              <a:pathLst>
                <a:path w="1731" h="1089" extrusionOk="0">
                  <a:moveTo>
                    <a:pt x="1730" y="419"/>
                  </a:moveTo>
                  <a:lnTo>
                    <a:pt x="1730" y="391"/>
                  </a:lnTo>
                  <a:cubicBezTo>
                    <a:pt x="1702" y="140"/>
                    <a:pt x="1256" y="1"/>
                    <a:pt x="809" y="56"/>
                  </a:cubicBezTo>
                  <a:cubicBezTo>
                    <a:pt x="335" y="140"/>
                    <a:pt x="0" y="419"/>
                    <a:pt x="0" y="670"/>
                  </a:cubicBezTo>
                  <a:lnTo>
                    <a:pt x="0" y="698"/>
                  </a:lnTo>
                  <a:cubicBezTo>
                    <a:pt x="28" y="949"/>
                    <a:pt x="475" y="1089"/>
                    <a:pt x="977" y="1005"/>
                  </a:cubicBezTo>
                  <a:cubicBezTo>
                    <a:pt x="1395" y="949"/>
                    <a:pt x="1730" y="670"/>
                    <a:pt x="1730" y="4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49;p69">
              <a:extLst>
                <a:ext uri="{FF2B5EF4-FFF2-40B4-BE49-F238E27FC236}">
                  <a16:creationId xmlns:a16="http://schemas.microsoft.com/office/drawing/2014/main" id="{4F51A1C6-2483-9048-B001-3E8D6E779D41}"/>
                </a:ext>
              </a:extLst>
            </p:cNvPr>
            <p:cNvSpPr/>
            <p:nvPr/>
          </p:nvSpPr>
          <p:spPr>
            <a:xfrm>
              <a:off x="3995303" y="3503722"/>
              <a:ext cx="43875" cy="37878"/>
            </a:xfrm>
            <a:custGeom>
              <a:avLst/>
              <a:gdLst/>
              <a:ahLst/>
              <a:cxnLst/>
              <a:rect l="l" t="t" r="r" b="b"/>
              <a:pathLst>
                <a:path w="1229" h="1061" extrusionOk="0">
                  <a:moveTo>
                    <a:pt x="1228" y="307"/>
                  </a:moveTo>
                  <a:cubicBezTo>
                    <a:pt x="1228" y="279"/>
                    <a:pt x="1228" y="251"/>
                    <a:pt x="1200" y="223"/>
                  </a:cubicBezTo>
                  <a:cubicBezTo>
                    <a:pt x="1089" y="84"/>
                    <a:pt x="894" y="0"/>
                    <a:pt x="363" y="363"/>
                  </a:cubicBezTo>
                  <a:cubicBezTo>
                    <a:pt x="85" y="530"/>
                    <a:pt x="1" y="670"/>
                    <a:pt x="1" y="725"/>
                  </a:cubicBezTo>
                  <a:cubicBezTo>
                    <a:pt x="1" y="837"/>
                    <a:pt x="85" y="921"/>
                    <a:pt x="85" y="921"/>
                  </a:cubicBezTo>
                  <a:cubicBezTo>
                    <a:pt x="252" y="1060"/>
                    <a:pt x="503" y="949"/>
                    <a:pt x="838" y="725"/>
                  </a:cubicBezTo>
                  <a:cubicBezTo>
                    <a:pt x="1089" y="586"/>
                    <a:pt x="1228" y="419"/>
                    <a:pt x="1228" y="307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50;p69">
              <a:extLst>
                <a:ext uri="{FF2B5EF4-FFF2-40B4-BE49-F238E27FC236}">
                  <a16:creationId xmlns:a16="http://schemas.microsoft.com/office/drawing/2014/main" id="{CE45CDD4-98D4-BB49-A9E6-EDB8D2C0A1F5}"/>
                </a:ext>
              </a:extLst>
            </p:cNvPr>
            <p:cNvSpPr/>
            <p:nvPr/>
          </p:nvSpPr>
          <p:spPr>
            <a:xfrm>
              <a:off x="4129784" y="3512682"/>
              <a:ext cx="42840" cy="38877"/>
            </a:xfrm>
            <a:custGeom>
              <a:avLst/>
              <a:gdLst/>
              <a:ahLst/>
              <a:cxnLst/>
              <a:rect l="l" t="t" r="r" b="b"/>
              <a:pathLst>
                <a:path w="1200" h="1089" extrusionOk="0">
                  <a:moveTo>
                    <a:pt x="1200" y="837"/>
                  </a:moveTo>
                  <a:cubicBezTo>
                    <a:pt x="1200" y="726"/>
                    <a:pt x="1116" y="586"/>
                    <a:pt x="893" y="391"/>
                  </a:cubicBezTo>
                  <a:cubicBezTo>
                    <a:pt x="363" y="0"/>
                    <a:pt x="140" y="28"/>
                    <a:pt x="56" y="168"/>
                  </a:cubicBezTo>
                  <a:cubicBezTo>
                    <a:pt x="0" y="195"/>
                    <a:pt x="0" y="251"/>
                    <a:pt x="0" y="279"/>
                  </a:cubicBezTo>
                  <a:cubicBezTo>
                    <a:pt x="0" y="419"/>
                    <a:pt x="112" y="586"/>
                    <a:pt x="363" y="726"/>
                  </a:cubicBezTo>
                  <a:cubicBezTo>
                    <a:pt x="698" y="977"/>
                    <a:pt x="977" y="1088"/>
                    <a:pt x="1116" y="977"/>
                  </a:cubicBezTo>
                  <a:cubicBezTo>
                    <a:pt x="1116" y="977"/>
                    <a:pt x="1200" y="949"/>
                    <a:pt x="1200" y="837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51;p69">
              <a:extLst>
                <a:ext uri="{FF2B5EF4-FFF2-40B4-BE49-F238E27FC236}">
                  <a16:creationId xmlns:a16="http://schemas.microsoft.com/office/drawing/2014/main" id="{F59AF1DE-D891-084C-B6BB-C105111AD8EF}"/>
                </a:ext>
              </a:extLst>
            </p:cNvPr>
            <p:cNvSpPr/>
            <p:nvPr/>
          </p:nvSpPr>
          <p:spPr>
            <a:xfrm>
              <a:off x="4024184" y="3557485"/>
              <a:ext cx="19956" cy="23955"/>
            </a:xfrm>
            <a:custGeom>
              <a:avLst/>
              <a:gdLst/>
              <a:ahLst/>
              <a:cxnLst/>
              <a:rect l="l" t="t" r="r" b="b"/>
              <a:pathLst>
                <a:path w="559" h="671" extrusionOk="0">
                  <a:moveTo>
                    <a:pt x="559" y="308"/>
                  </a:moveTo>
                  <a:cubicBezTo>
                    <a:pt x="559" y="140"/>
                    <a:pt x="447" y="1"/>
                    <a:pt x="280" y="1"/>
                  </a:cubicBezTo>
                  <a:cubicBezTo>
                    <a:pt x="140" y="1"/>
                    <a:pt x="1" y="140"/>
                    <a:pt x="1" y="308"/>
                  </a:cubicBezTo>
                  <a:lnTo>
                    <a:pt x="1" y="308"/>
                  </a:lnTo>
                  <a:cubicBezTo>
                    <a:pt x="1" y="475"/>
                    <a:pt x="112" y="614"/>
                    <a:pt x="280" y="614"/>
                  </a:cubicBezTo>
                  <a:cubicBezTo>
                    <a:pt x="419" y="670"/>
                    <a:pt x="559" y="531"/>
                    <a:pt x="559" y="308"/>
                  </a:cubicBezTo>
                  <a:cubicBezTo>
                    <a:pt x="559" y="335"/>
                    <a:pt x="559" y="335"/>
                    <a:pt x="559" y="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52;p69">
              <a:extLst>
                <a:ext uri="{FF2B5EF4-FFF2-40B4-BE49-F238E27FC236}">
                  <a16:creationId xmlns:a16="http://schemas.microsoft.com/office/drawing/2014/main" id="{DF77F7DE-E8D2-C643-BB1A-929BF3B372D0}"/>
                </a:ext>
              </a:extLst>
            </p:cNvPr>
            <p:cNvSpPr/>
            <p:nvPr/>
          </p:nvSpPr>
          <p:spPr>
            <a:xfrm>
              <a:off x="4126785" y="3559485"/>
              <a:ext cx="19956" cy="23955"/>
            </a:xfrm>
            <a:custGeom>
              <a:avLst/>
              <a:gdLst/>
              <a:ahLst/>
              <a:cxnLst/>
              <a:rect l="l" t="t" r="r" b="b"/>
              <a:pathLst>
                <a:path w="559" h="671" extrusionOk="0">
                  <a:moveTo>
                    <a:pt x="558" y="335"/>
                  </a:moveTo>
                  <a:cubicBezTo>
                    <a:pt x="558" y="140"/>
                    <a:pt x="447" y="0"/>
                    <a:pt x="279" y="0"/>
                  </a:cubicBezTo>
                  <a:cubicBezTo>
                    <a:pt x="140" y="0"/>
                    <a:pt x="0" y="140"/>
                    <a:pt x="0" y="335"/>
                  </a:cubicBezTo>
                  <a:lnTo>
                    <a:pt x="0" y="335"/>
                  </a:lnTo>
                  <a:cubicBezTo>
                    <a:pt x="0" y="503"/>
                    <a:pt x="84" y="642"/>
                    <a:pt x="279" y="642"/>
                  </a:cubicBezTo>
                  <a:cubicBezTo>
                    <a:pt x="447" y="670"/>
                    <a:pt x="558" y="503"/>
                    <a:pt x="558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53;p69">
              <a:extLst>
                <a:ext uri="{FF2B5EF4-FFF2-40B4-BE49-F238E27FC236}">
                  <a16:creationId xmlns:a16="http://schemas.microsoft.com/office/drawing/2014/main" id="{0EFDDBAA-F2E9-AA45-8154-1D311E43FBB8}"/>
                </a:ext>
              </a:extLst>
            </p:cNvPr>
            <p:cNvSpPr/>
            <p:nvPr/>
          </p:nvSpPr>
          <p:spPr>
            <a:xfrm>
              <a:off x="3905661" y="3566446"/>
              <a:ext cx="42876" cy="43875"/>
            </a:xfrm>
            <a:custGeom>
              <a:avLst/>
              <a:gdLst/>
              <a:ahLst/>
              <a:cxnLst/>
              <a:rect l="l" t="t" r="r" b="b"/>
              <a:pathLst>
                <a:path w="1201" h="1229" extrusionOk="0">
                  <a:moveTo>
                    <a:pt x="1201" y="698"/>
                  </a:moveTo>
                  <a:cubicBezTo>
                    <a:pt x="1201" y="503"/>
                    <a:pt x="1117" y="308"/>
                    <a:pt x="949" y="168"/>
                  </a:cubicBezTo>
                  <a:cubicBezTo>
                    <a:pt x="782" y="29"/>
                    <a:pt x="615" y="1"/>
                    <a:pt x="475" y="29"/>
                  </a:cubicBezTo>
                  <a:cubicBezTo>
                    <a:pt x="196" y="57"/>
                    <a:pt x="1" y="308"/>
                    <a:pt x="1" y="336"/>
                  </a:cubicBezTo>
                  <a:lnTo>
                    <a:pt x="1" y="336"/>
                  </a:lnTo>
                  <a:lnTo>
                    <a:pt x="1" y="363"/>
                  </a:lnTo>
                  <a:lnTo>
                    <a:pt x="57" y="363"/>
                  </a:lnTo>
                  <a:cubicBezTo>
                    <a:pt x="57" y="363"/>
                    <a:pt x="224" y="140"/>
                    <a:pt x="503" y="84"/>
                  </a:cubicBezTo>
                  <a:cubicBezTo>
                    <a:pt x="643" y="57"/>
                    <a:pt x="810" y="140"/>
                    <a:pt x="949" y="224"/>
                  </a:cubicBezTo>
                  <a:cubicBezTo>
                    <a:pt x="1117" y="363"/>
                    <a:pt x="1173" y="531"/>
                    <a:pt x="1173" y="726"/>
                  </a:cubicBezTo>
                  <a:cubicBezTo>
                    <a:pt x="1173" y="949"/>
                    <a:pt x="1033" y="1200"/>
                    <a:pt x="1033" y="1200"/>
                  </a:cubicBezTo>
                  <a:lnTo>
                    <a:pt x="1033" y="1200"/>
                  </a:lnTo>
                  <a:lnTo>
                    <a:pt x="1033" y="1228"/>
                  </a:lnTo>
                  <a:lnTo>
                    <a:pt x="1033" y="1228"/>
                  </a:lnTo>
                  <a:lnTo>
                    <a:pt x="1061" y="1228"/>
                  </a:lnTo>
                  <a:cubicBezTo>
                    <a:pt x="1061" y="1173"/>
                    <a:pt x="1201" y="921"/>
                    <a:pt x="1201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54;p69">
              <a:extLst>
                <a:ext uri="{FF2B5EF4-FFF2-40B4-BE49-F238E27FC236}">
                  <a16:creationId xmlns:a16="http://schemas.microsoft.com/office/drawing/2014/main" id="{43C8B35F-8441-D74C-A718-F8929F88F378}"/>
                </a:ext>
              </a:extLst>
            </p:cNvPr>
            <p:cNvSpPr/>
            <p:nvPr/>
          </p:nvSpPr>
          <p:spPr>
            <a:xfrm>
              <a:off x="3919619" y="3576406"/>
              <a:ext cx="28917" cy="14994"/>
            </a:xfrm>
            <a:custGeom>
              <a:avLst/>
              <a:gdLst/>
              <a:ahLst/>
              <a:cxnLst/>
              <a:rect l="l" t="t" r="r" b="b"/>
              <a:pathLst>
                <a:path w="810" h="420" extrusionOk="0">
                  <a:moveTo>
                    <a:pt x="810" y="363"/>
                  </a:moveTo>
                  <a:lnTo>
                    <a:pt x="810" y="363"/>
                  </a:lnTo>
                  <a:cubicBezTo>
                    <a:pt x="503" y="1"/>
                    <a:pt x="0" y="308"/>
                    <a:pt x="0" y="308"/>
                  </a:cubicBezTo>
                  <a:lnTo>
                    <a:pt x="0" y="336"/>
                  </a:lnTo>
                  <a:lnTo>
                    <a:pt x="0" y="336"/>
                  </a:lnTo>
                  <a:lnTo>
                    <a:pt x="28" y="336"/>
                  </a:lnTo>
                  <a:lnTo>
                    <a:pt x="28" y="336"/>
                  </a:lnTo>
                  <a:cubicBezTo>
                    <a:pt x="28" y="336"/>
                    <a:pt x="503" y="57"/>
                    <a:pt x="782" y="363"/>
                  </a:cubicBezTo>
                  <a:cubicBezTo>
                    <a:pt x="782" y="419"/>
                    <a:pt x="782" y="419"/>
                    <a:pt x="810" y="363"/>
                  </a:cubicBezTo>
                  <a:cubicBezTo>
                    <a:pt x="810" y="419"/>
                    <a:pt x="810" y="363"/>
                    <a:pt x="810" y="3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55;p69">
              <a:extLst>
                <a:ext uri="{FF2B5EF4-FFF2-40B4-BE49-F238E27FC236}">
                  <a16:creationId xmlns:a16="http://schemas.microsoft.com/office/drawing/2014/main" id="{A81614F0-9993-F949-B696-99152793C947}"/>
                </a:ext>
              </a:extLst>
            </p:cNvPr>
            <p:cNvSpPr/>
            <p:nvPr/>
          </p:nvSpPr>
          <p:spPr>
            <a:xfrm>
              <a:off x="4073985" y="3491762"/>
              <a:ext cx="37878" cy="97639"/>
            </a:xfrm>
            <a:custGeom>
              <a:avLst/>
              <a:gdLst/>
              <a:ahLst/>
              <a:cxnLst/>
              <a:rect l="l" t="t" r="r" b="b"/>
              <a:pathLst>
                <a:path w="1061" h="2735" extrusionOk="0">
                  <a:moveTo>
                    <a:pt x="1061" y="2176"/>
                  </a:moveTo>
                  <a:cubicBezTo>
                    <a:pt x="1061" y="2037"/>
                    <a:pt x="1005" y="1953"/>
                    <a:pt x="949" y="1870"/>
                  </a:cubicBezTo>
                  <a:cubicBezTo>
                    <a:pt x="866" y="1814"/>
                    <a:pt x="782" y="1814"/>
                    <a:pt x="643" y="1870"/>
                  </a:cubicBezTo>
                  <a:lnTo>
                    <a:pt x="643" y="1870"/>
                  </a:lnTo>
                  <a:cubicBezTo>
                    <a:pt x="391" y="2009"/>
                    <a:pt x="252" y="2009"/>
                    <a:pt x="140" y="1897"/>
                  </a:cubicBezTo>
                  <a:cubicBezTo>
                    <a:pt x="85" y="1842"/>
                    <a:pt x="85" y="1395"/>
                    <a:pt x="85" y="977"/>
                  </a:cubicBezTo>
                  <a:cubicBezTo>
                    <a:pt x="85" y="614"/>
                    <a:pt x="85" y="224"/>
                    <a:pt x="112" y="28"/>
                  </a:cubicBezTo>
                  <a:lnTo>
                    <a:pt x="112" y="28"/>
                  </a:lnTo>
                  <a:cubicBezTo>
                    <a:pt x="112" y="28"/>
                    <a:pt x="112" y="0"/>
                    <a:pt x="85" y="0"/>
                  </a:cubicBezTo>
                  <a:cubicBezTo>
                    <a:pt x="85" y="0"/>
                    <a:pt x="29" y="0"/>
                    <a:pt x="29" y="28"/>
                  </a:cubicBezTo>
                  <a:cubicBezTo>
                    <a:pt x="29" y="140"/>
                    <a:pt x="1" y="558"/>
                    <a:pt x="1" y="977"/>
                  </a:cubicBezTo>
                  <a:cubicBezTo>
                    <a:pt x="1" y="1395"/>
                    <a:pt x="1" y="1842"/>
                    <a:pt x="85" y="1953"/>
                  </a:cubicBezTo>
                  <a:cubicBezTo>
                    <a:pt x="140" y="2037"/>
                    <a:pt x="280" y="2121"/>
                    <a:pt x="643" y="1953"/>
                  </a:cubicBezTo>
                  <a:lnTo>
                    <a:pt x="643" y="1953"/>
                  </a:lnTo>
                  <a:cubicBezTo>
                    <a:pt x="726" y="1897"/>
                    <a:pt x="810" y="1897"/>
                    <a:pt x="866" y="1953"/>
                  </a:cubicBezTo>
                  <a:cubicBezTo>
                    <a:pt x="949" y="2009"/>
                    <a:pt x="977" y="2121"/>
                    <a:pt x="977" y="2232"/>
                  </a:cubicBezTo>
                  <a:cubicBezTo>
                    <a:pt x="977" y="2288"/>
                    <a:pt x="977" y="2372"/>
                    <a:pt x="949" y="2400"/>
                  </a:cubicBezTo>
                  <a:cubicBezTo>
                    <a:pt x="838" y="2595"/>
                    <a:pt x="643" y="2707"/>
                    <a:pt x="643" y="2707"/>
                  </a:cubicBezTo>
                  <a:lnTo>
                    <a:pt x="643" y="2734"/>
                  </a:lnTo>
                  <a:lnTo>
                    <a:pt x="643" y="2734"/>
                  </a:lnTo>
                  <a:lnTo>
                    <a:pt x="670" y="2734"/>
                  </a:lnTo>
                  <a:lnTo>
                    <a:pt x="670" y="2734"/>
                  </a:lnTo>
                  <a:cubicBezTo>
                    <a:pt x="670" y="2734"/>
                    <a:pt x="921" y="2651"/>
                    <a:pt x="1005" y="2428"/>
                  </a:cubicBezTo>
                  <a:cubicBezTo>
                    <a:pt x="1061" y="2316"/>
                    <a:pt x="1061" y="2260"/>
                    <a:pt x="1061" y="2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56;p69">
              <a:extLst>
                <a:ext uri="{FF2B5EF4-FFF2-40B4-BE49-F238E27FC236}">
                  <a16:creationId xmlns:a16="http://schemas.microsoft.com/office/drawing/2014/main" id="{72E8E637-94FF-6545-AB32-B29B399A8FF8}"/>
                </a:ext>
              </a:extLst>
            </p:cNvPr>
            <p:cNvSpPr/>
            <p:nvPr/>
          </p:nvSpPr>
          <p:spPr>
            <a:xfrm>
              <a:off x="3858858" y="3349320"/>
              <a:ext cx="352609" cy="233121"/>
            </a:xfrm>
            <a:custGeom>
              <a:avLst/>
              <a:gdLst/>
              <a:ahLst/>
              <a:cxnLst/>
              <a:rect l="l" t="t" r="r" b="b"/>
              <a:pathLst>
                <a:path w="9877" h="6530" extrusionOk="0">
                  <a:moveTo>
                    <a:pt x="9877" y="4074"/>
                  </a:moveTo>
                  <a:cubicBezTo>
                    <a:pt x="9877" y="3209"/>
                    <a:pt x="9654" y="1424"/>
                    <a:pt x="7952" y="726"/>
                  </a:cubicBezTo>
                  <a:cubicBezTo>
                    <a:pt x="6696" y="224"/>
                    <a:pt x="5720" y="447"/>
                    <a:pt x="5720" y="447"/>
                  </a:cubicBezTo>
                  <a:cubicBezTo>
                    <a:pt x="4046" y="224"/>
                    <a:pt x="2986" y="1"/>
                    <a:pt x="1172" y="1535"/>
                  </a:cubicBezTo>
                  <a:cubicBezTo>
                    <a:pt x="335" y="2233"/>
                    <a:pt x="1" y="3377"/>
                    <a:pt x="1" y="4353"/>
                  </a:cubicBezTo>
                  <a:cubicBezTo>
                    <a:pt x="1" y="5581"/>
                    <a:pt x="587" y="6529"/>
                    <a:pt x="1647" y="6083"/>
                  </a:cubicBezTo>
                  <a:cubicBezTo>
                    <a:pt x="1647" y="6083"/>
                    <a:pt x="5022" y="4967"/>
                    <a:pt x="5692" y="2177"/>
                  </a:cubicBezTo>
                  <a:cubicBezTo>
                    <a:pt x="5692" y="2177"/>
                    <a:pt x="8761" y="5720"/>
                    <a:pt x="9821" y="4604"/>
                  </a:cubicBezTo>
                  <a:cubicBezTo>
                    <a:pt x="9821" y="4576"/>
                    <a:pt x="9877" y="4353"/>
                    <a:pt x="9877" y="4074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57;p69">
              <a:extLst>
                <a:ext uri="{FF2B5EF4-FFF2-40B4-BE49-F238E27FC236}">
                  <a16:creationId xmlns:a16="http://schemas.microsoft.com/office/drawing/2014/main" id="{5A3938FE-2853-CB4C-A737-6C96070027AF}"/>
                </a:ext>
              </a:extLst>
            </p:cNvPr>
            <p:cNvSpPr/>
            <p:nvPr/>
          </p:nvSpPr>
          <p:spPr>
            <a:xfrm>
              <a:off x="3865820" y="3403120"/>
              <a:ext cx="211201" cy="168361"/>
            </a:xfrm>
            <a:custGeom>
              <a:avLst/>
              <a:gdLst/>
              <a:ahLst/>
              <a:cxnLst/>
              <a:rect l="l" t="t" r="r" b="b"/>
              <a:pathLst>
                <a:path w="5916" h="4716" extrusionOk="0">
                  <a:moveTo>
                    <a:pt x="5916" y="0"/>
                  </a:moveTo>
                  <a:lnTo>
                    <a:pt x="5832" y="0"/>
                  </a:lnTo>
                  <a:cubicBezTo>
                    <a:pt x="5413" y="2065"/>
                    <a:pt x="3823" y="3767"/>
                    <a:pt x="1814" y="4380"/>
                  </a:cubicBezTo>
                  <a:cubicBezTo>
                    <a:pt x="1228" y="4576"/>
                    <a:pt x="615" y="4659"/>
                    <a:pt x="1" y="4632"/>
                  </a:cubicBezTo>
                  <a:lnTo>
                    <a:pt x="1" y="4715"/>
                  </a:lnTo>
                  <a:lnTo>
                    <a:pt x="140" y="4715"/>
                  </a:lnTo>
                  <a:cubicBezTo>
                    <a:pt x="726" y="4715"/>
                    <a:pt x="1312" y="4632"/>
                    <a:pt x="1842" y="4464"/>
                  </a:cubicBezTo>
                  <a:cubicBezTo>
                    <a:pt x="3851" y="3795"/>
                    <a:pt x="5441" y="2065"/>
                    <a:pt x="5916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58;p69">
              <a:extLst>
                <a:ext uri="{FF2B5EF4-FFF2-40B4-BE49-F238E27FC236}">
                  <a16:creationId xmlns:a16="http://schemas.microsoft.com/office/drawing/2014/main" id="{350B6E87-963A-C04A-994D-CEC1725985E0}"/>
                </a:ext>
              </a:extLst>
            </p:cNvPr>
            <p:cNvSpPr/>
            <p:nvPr/>
          </p:nvSpPr>
          <p:spPr>
            <a:xfrm>
              <a:off x="4035144" y="3372239"/>
              <a:ext cx="166362" cy="153403"/>
            </a:xfrm>
            <a:custGeom>
              <a:avLst/>
              <a:gdLst/>
              <a:ahLst/>
              <a:cxnLst/>
              <a:rect l="l" t="t" r="r" b="b"/>
              <a:pathLst>
                <a:path w="4660" h="4297" extrusionOk="0">
                  <a:moveTo>
                    <a:pt x="4660" y="4269"/>
                  </a:moveTo>
                  <a:cubicBezTo>
                    <a:pt x="2512" y="3795"/>
                    <a:pt x="698" y="2093"/>
                    <a:pt x="84" y="0"/>
                  </a:cubicBezTo>
                  <a:lnTo>
                    <a:pt x="1" y="0"/>
                  </a:lnTo>
                  <a:cubicBezTo>
                    <a:pt x="670" y="2121"/>
                    <a:pt x="2484" y="3795"/>
                    <a:pt x="4660" y="4297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59;p69">
              <a:extLst>
                <a:ext uri="{FF2B5EF4-FFF2-40B4-BE49-F238E27FC236}">
                  <a16:creationId xmlns:a16="http://schemas.microsoft.com/office/drawing/2014/main" id="{5B5DBB65-8489-EA4D-8D47-F8D91A93D34B}"/>
                </a:ext>
              </a:extLst>
            </p:cNvPr>
            <p:cNvSpPr/>
            <p:nvPr/>
          </p:nvSpPr>
          <p:spPr>
            <a:xfrm>
              <a:off x="4068023" y="3603324"/>
              <a:ext cx="24919" cy="13959"/>
            </a:xfrm>
            <a:custGeom>
              <a:avLst/>
              <a:gdLst/>
              <a:ahLst/>
              <a:cxnLst/>
              <a:rect l="l" t="t" r="r" b="b"/>
              <a:pathLst>
                <a:path w="698" h="391" extrusionOk="0">
                  <a:moveTo>
                    <a:pt x="698" y="251"/>
                  </a:moveTo>
                  <a:lnTo>
                    <a:pt x="698" y="251"/>
                  </a:lnTo>
                  <a:cubicBezTo>
                    <a:pt x="698" y="195"/>
                    <a:pt x="642" y="195"/>
                    <a:pt x="642" y="195"/>
                  </a:cubicBezTo>
                  <a:cubicBezTo>
                    <a:pt x="642" y="195"/>
                    <a:pt x="279" y="391"/>
                    <a:pt x="28" y="28"/>
                  </a:cubicBezTo>
                  <a:cubicBezTo>
                    <a:pt x="28" y="28"/>
                    <a:pt x="0" y="0"/>
                    <a:pt x="0" y="28"/>
                  </a:cubicBezTo>
                  <a:lnTo>
                    <a:pt x="0" y="84"/>
                  </a:lnTo>
                  <a:lnTo>
                    <a:pt x="0" y="112"/>
                  </a:lnTo>
                  <a:cubicBezTo>
                    <a:pt x="140" y="307"/>
                    <a:pt x="307" y="363"/>
                    <a:pt x="447" y="363"/>
                  </a:cubicBezTo>
                  <a:cubicBezTo>
                    <a:pt x="558" y="363"/>
                    <a:pt x="698" y="279"/>
                    <a:pt x="698" y="251"/>
                  </a:cubicBezTo>
                  <a:cubicBezTo>
                    <a:pt x="698" y="279"/>
                    <a:pt x="698" y="279"/>
                    <a:pt x="698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60;p69">
              <a:extLst>
                <a:ext uri="{FF2B5EF4-FFF2-40B4-BE49-F238E27FC236}">
                  <a16:creationId xmlns:a16="http://schemas.microsoft.com/office/drawing/2014/main" id="{EFF226FF-64E4-0E42-99C4-73A3352776C8}"/>
                </a:ext>
              </a:extLst>
            </p:cNvPr>
            <p:cNvSpPr/>
            <p:nvPr/>
          </p:nvSpPr>
          <p:spPr>
            <a:xfrm>
              <a:off x="4014224" y="3784572"/>
              <a:ext cx="190281" cy="30916"/>
            </a:xfrm>
            <a:custGeom>
              <a:avLst/>
              <a:gdLst/>
              <a:ahLst/>
              <a:cxnLst/>
              <a:rect l="l" t="t" r="r" b="b"/>
              <a:pathLst>
                <a:path w="5330" h="866" extrusionOk="0">
                  <a:moveTo>
                    <a:pt x="5330" y="224"/>
                  </a:moveTo>
                  <a:cubicBezTo>
                    <a:pt x="2205" y="1"/>
                    <a:pt x="1" y="224"/>
                    <a:pt x="1" y="224"/>
                  </a:cubicBezTo>
                  <a:lnTo>
                    <a:pt x="112" y="614"/>
                  </a:lnTo>
                  <a:lnTo>
                    <a:pt x="5246" y="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61;p69">
              <a:extLst>
                <a:ext uri="{FF2B5EF4-FFF2-40B4-BE49-F238E27FC236}">
                  <a16:creationId xmlns:a16="http://schemas.microsoft.com/office/drawing/2014/main" id="{E2C4A5ED-BD8B-D04C-AFD3-AF6937D8C5E5}"/>
                </a:ext>
              </a:extLst>
            </p:cNvPr>
            <p:cNvSpPr/>
            <p:nvPr/>
          </p:nvSpPr>
          <p:spPr>
            <a:xfrm>
              <a:off x="4108864" y="3636168"/>
              <a:ext cx="98639" cy="132518"/>
            </a:xfrm>
            <a:custGeom>
              <a:avLst/>
              <a:gdLst/>
              <a:ahLst/>
              <a:cxnLst/>
              <a:rect l="l" t="t" r="r" b="b"/>
              <a:pathLst>
                <a:path w="2763" h="3712" extrusionOk="0">
                  <a:moveTo>
                    <a:pt x="2762" y="1200"/>
                  </a:moveTo>
                  <a:cubicBezTo>
                    <a:pt x="2762" y="838"/>
                    <a:pt x="2623" y="503"/>
                    <a:pt x="2372" y="335"/>
                  </a:cubicBezTo>
                  <a:cubicBezTo>
                    <a:pt x="1842" y="1"/>
                    <a:pt x="949" y="419"/>
                    <a:pt x="335" y="1284"/>
                  </a:cubicBezTo>
                  <a:cubicBezTo>
                    <a:pt x="56" y="1675"/>
                    <a:pt x="0" y="2149"/>
                    <a:pt x="0" y="2539"/>
                  </a:cubicBezTo>
                  <a:cubicBezTo>
                    <a:pt x="0" y="3014"/>
                    <a:pt x="140" y="3432"/>
                    <a:pt x="279" y="3516"/>
                  </a:cubicBezTo>
                  <a:cubicBezTo>
                    <a:pt x="586" y="3711"/>
                    <a:pt x="1702" y="3432"/>
                    <a:pt x="2288" y="2567"/>
                  </a:cubicBezTo>
                  <a:cubicBezTo>
                    <a:pt x="2595" y="2121"/>
                    <a:pt x="2762" y="1619"/>
                    <a:pt x="2762" y="1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62;p69">
              <a:extLst>
                <a:ext uri="{FF2B5EF4-FFF2-40B4-BE49-F238E27FC236}">
                  <a16:creationId xmlns:a16="http://schemas.microsoft.com/office/drawing/2014/main" id="{3B3EA5B4-3E60-C44D-97E7-1B8161ED7855}"/>
                </a:ext>
              </a:extLst>
            </p:cNvPr>
            <p:cNvSpPr/>
            <p:nvPr/>
          </p:nvSpPr>
          <p:spPr>
            <a:xfrm>
              <a:off x="4025184" y="3636168"/>
              <a:ext cx="71757" cy="101638"/>
            </a:xfrm>
            <a:custGeom>
              <a:avLst/>
              <a:gdLst/>
              <a:ahLst/>
              <a:cxnLst/>
              <a:rect l="l" t="t" r="r" b="b"/>
              <a:pathLst>
                <a:path w="2010" h="2847" extrusionOk="0">
                  <a:moveTo>
                    <a:pt x="2010" y="1870"/>
                  </a:moveTo>
                  <a:cubicBezTo>
                    <a:pt x="2010" y="1619"/>
                    <a:pt x="1954" y="1340"/>
                    <a:pt x="1814" y="1117"/>
                  </a:cubicBezTo>
                  <a:cubicBezTo>
                    <a:pt x="1479" y="419"/>
                    <a:pt x="838" y="1"/>
                    <a:pt x="391" y="196"/>
                  </a:cubicBezTo>
                  <a:cubicBezTo>
                    <a:pt x="140" y="308"/>
                    <a:pt x="1" y="614"/>
                    <a:pt x="1" y="977"/>
                  </a:cubicBezTo>
                  <a:cubicBezTo>
                    <a:pt x="1" y="1256"/>
                    <a:pt x="84" y="1563"/>
                    <a:pt x="252" y="1870"/>
                  </a:cubicBezTo>
                  <a:cubicBezTo>
                    <a:pt x="587" y="2567"/>
                    <a:pt x="1479" y="2846"/>
                    <a:pt x="1675" y="2791"/>
                  </a:cubicBezTo>
                  <a:cubicBezTo>
                    <a:pt x="1814" y="2679"/>
                    <a:pt x="2010" y="2288"/>
                    <a:pt x="2010" y="1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63;p69">
              <a:extLst>
                <a:ext uri="{FF2B5EF4-FFF2-40B4-BE49-F238E27FC236}">
                  <a16:creationId xmlns:a16="http://schemas.microsoft.com/office/drawing/2014/main" id="{2BC37D2C-E854-AD4C-9AA5-1380C9058409}"/>
                </a:ext>
              </a:extLst>
            </p:cNvPr>
            <p:cNvSpPr/>
            <p:nvPr/>
          </p:nvSpPr>
          <p:spPr>
            <a:xfrm>
              <a:off x="3984343" y="3678008"/>
              <a:ext cx="80718" cy="92677"/>
            </a:xfrm>
            <a:custGeom>
              <a:avLst/>
              <a:gdLst/>
              <a:ahLst/>
              <a:cxnLst/>
              <a:rect l="l" t="t" r="r" b="b"/>
              <a:pathLst>
                <a:path w="2261" h="2596" extrusionOk="0">
                  <a:moveTo>
                    <a:pt x="2261" y="1953"/>
                  </a:moveTo>
                  <a:cubicBezTo>
                    <a:pt x="2261" y="1619"/>
                    <a:pt x="2121" y="1116"/>
                    <a:pt x="1786" y="782"/>
                  </a:cubicBezTo>
                  <a:cubicBezTo>
                    <a:pt x="1228" y="224"/>
                    <a:pt x="531" y="0"/>
                    <a:pt x="168" y="363"/>
                  </a:cubicBezTo>
                  <a:cubicBezTo>
                    <a:pt x="29" y="447"/>
                    <a:pt x="1" y="642"/>
                    <a:pt x="1" y="837"/>
                  </a:cubicBezTo>
                  <a:cubicBezTo>
                    <a:pt x="1" y="1200"/>
                    <a:pt x="168" y="1619"/>
                    <a:pt x="531" y="1981"/>
                  </a:cubicBezTo>
                  <a:cubicBezTo>
                    <a:pt x="1089" y="2539"/>
                    <a:pt x="1982" y="2595"/>
                    <a:pt x="2121" y="2400"/>
                  </a:cubicBezTo>
                  <a:cubicBezTo>
                    <a:pt x="2233" y="2316"/>
                    <a:pt x="2261" y="2177"/>
                    <a:pt x="2261" y="195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64;p69">
              <a:extLst>
                <a:ext uri="{FF2B5EF4-FFF2-40B4-BE49-F238E27FC236}">
                  <a16:creationId xmlns:a16="http://schemas.microsoft.com/office/drawing/2014/main" id="{9A401AFF-2653-E24F-A112-ADE7A87F0B4F}"/>
                </a:ext>
              </a:extLst>
            </p:cNvPr>
            <p:cNvSpPr/>
            <p:nvPr/>
          </p:nvSpPr>
          <p:spPr>
            <a:xfrm>
              <a:off x="4133747" y="3708888"/>
              <a:ext cx="88679" cy="84680"/>
            </a:xfrm>
            <a:custGeom>
              <a:avLst/>
              <a:gdLst/>
              <a:ahLst/>
              <a:cxnLst/>
              <a:rect l="l" t="t" r="r" b="b"/>
              <a:pathLst>
                <a:path w="2484" h="2372" extrusionOk="0">
                  <a:moveTo>
                    <a:pt x="2484" y="754"/>
                  </a:moveTo>
                  <a:cubicBezTo>
                    <a:pt x="2484" y="614"/>
                    <a:pt x="2428" y="502"/>
                    <a:pt x="2372" y="391"/>
                  </a:cubicBezTo>
                  <a:cubicBezTo>
                    <a:pt x="2093" y="0"/>
                    <a:pt x="1312" y="84"/>
                    <a:pt x="698" y="530"/>
                  </a:cubicBezTo>
                  <a:cubicBezTo>
                    <a:pt x="196" y="893"/>
                    <a:pt x="1" y="1507"/>
                    <a:pt x="1" y="1870"/>
                  </a:cubicBezTo>
                  <a:cubicBezTo>
                    <a:pt x="1" y="1953"/>
                    <a:pt x="1" y="2037"/>
                    <a:pt x="29" y="2065"/>
                  </a:cubicBezTo>
                  <a:cubicBezTo>
                    <a:pt x="196" y="2288"/>
                    <a:pt x="1089" y="2372"/>
                    <a:pt x="1703" y="1925"/>
                  </a:cubicBezTo>
                  <a:cubicBezTo>
                    <a:pt x="2205" y="1591"/>
                    <a:pt x="2484" y="1116"/>
                    <a:pt x="2484" y="75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65;p69">
              <a:extLst>
                <a:ext uri="{FF2B5EF4-FFF2-40B4-BE49-F238E27FC236}">
                  <a16:creationId xmlns:a16="http://schemas.microsoft.com/office/drawing/2014/main" id="{25BFFB14-2E09-7A4B-8AA3-6529D8D5B76B}"/>
                </a:ext>
              </a:extLst>
            </p:cNvPr>
            <p:cNvSpPr/>
            <p:nvPr/>
          </p:nvSpPr>
          <p:spPr>
            <a:xfrm>
              <a:off x="4006263" y="3711887"/>
              <a:ext cx="72757" cy="100603"/>
            </a:xfrm>
            <a:custGeom>
              <a:avLst/>
              <a:gdLst/>
              <a:ahLst/>
              <a:cxnLst/>
              <a:rect l="l" t="t" r="r" b="b"/>
              <a:pathLst>
                <a:path w="2038" h="2818" extrusionOk="0">
                  <a:moveTo>
                    <a:pt x="2037" y="2790"/>
                  </a:moveTo>
                  <a:lnTo>
                    <a:pt x="2037" y="2790"/>
                  </a:lnTo>
                  <a:cubicBezTo>
                    <a:pt x="2037" y="2734"/>
                    <a:pt x="1926" y="1925"/>
                    <a:pt x="1591" y="1423"/>
                  </a:cubicBezTo>
                  <a:cubicBezTo>
                    <a:pt x="754" y="446"/>
                    <a:pt x="84" y="0"/>
                    <a:pt x="84" y="0"/>
                  </a:cubicBezTo>
                  <a:lnTo>
                    <a:pt x="1" y="0"/>
                  </a:lnTo>
                  <a:lnTo>
                    <a:pt x="1" y="28"/>
                  </a:lnTo>
                  <a:cubicBezTo>
                    <a:pt x="1" y="28"/>
                    <a:pt x="1" y="56"/>
                    <a:pt x="56" y="56"/>
                  </a:cubicBezTo>
                  <a:cubicBezTo>
                    <a:pt x="56" y="56"/>
                    <a:pt x="698" y="474"/>
                    <a:pt x="1563" y="1451"/>
                  </a:cubicBezTo>
                  <a:cubicBezTo>
                    <a:pt x="1870" y="1925"/>
                    <a:pt x="2009" y="2762"/>
                    <a:pt x="2009" y="2790"/>
                  </a:cubicBezTo>
                  <a:cubicBezTo>
                    <a:pt x="2009" y="2818"/>
                    <a:pt x="2037" y="2818"/>
                    <a:pt x="2037" y="2818"/>
                  </a:cubicBezTo>
                  <a:lnTo>
                    <a:pt x="2037" y="2818"/>
                  </a:lnTo>
                  <a:cubicBezTo>
                    <a:pt x="2009" y="2818"/>
                    <a:pt x="2037" y="2790"/>
                    <a:pt x="2037" y="279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66;p69">
              <a:extLst>
                <a:ext uri="{FF2B5EF4-FFF2-40B4-BE49-F238E27FC236}">
                  <a16:creationId xmlns:a16="http://schemas.microsoft.com/office/drawing/2014/main" id="{91CDD97E-8913-DE41-A22C-B28534220BC6}"/>
                </a:ext>
              </a:extLst>
            </p:cNvPr>
            <p:cNvSpPr/>
            <p:nvPr/>
          </p:nvSpPr>
          <p:spPr>
            <a:xfrm>
              <a:off x="4047103" y="3664049"/>
              <a:ext cx="49837" cy="146477"/>
            </a:xfrm>
            <a:custGeom>
              <a:avLst/>
              <a:gdLst/>
              <a:ahLst/>
              <a:cxnLst/>
              <a:rect l="l" t="t" r="r" b="b"/>
              <a:pathLst>
                <a:path w="1396" h="4103" extrusionOk="0">
                  <a:moveTo>
                    <a:pt x="1396" y="3879"/>
                  </a:moveTo>
                  <a:cubicBezTo>
                    <a:pt x="1396" y="3572"/>
                    <a:pt x="1340" y="2847"/>
                    <a:pt x="1117" y="1954"/>
                  </a:cubicBezTo>
                  <a:cubicBezTo>
                    <a:pt x="754" y="838"/>
                    <a:pt x="56" y="57"/>
                    <a:pt x="56" y="57"/>
                  </a:cubicBezTo>
                  <a:cubicBezTo>
                    <a:pt x="28" y="1"/>
                    <a:pt x="28" y="1"/>
                    <a:pt x="1" y="57"/>
                  </a:cubicBezTo>
                  <a:lnTo>
                    <a:pt x="1" y="85"/>
                  </a:lnTo>
                  <a:lnTo>
                    <a:pt x="1" y="112"/>
                  </a:lnTo>
                  <a:cubicBezTo>
                    <a:pt x="1" y="112"/>
                    <a:pt x="698" y="894"/>
                    <a:pt x="1005" y="2010"/>
                  </a:cubicBezTo>
                  <a:cubicBezTo>
                    <a:pt x="1228" y="2847"/>
                    <a:pt x="1284" y="3544"/>
                    <a:pt x="1284" y="3879"/>
                  </a:cubicBezTo>
                  <a:lnTo>
                    <a:pt x="1284" y="4046"/>
                  </a:lnTo>
                  <a:lnTo>
                    <a:pt x="1284" y="4046"/>
                  </a:lnTo>
                  <a:cubicBezTo>
                    <a:pt x="1284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1340" y="4102"/>
                    <a:pt x="1340" y="4046"/>
                    <a:pt x="1340" y="4046"/>
                  </a:cubicBezTo>
                  <a:cubicBezTo>
                    <a:pt x="1396" y="4046"/>
                    <a:pt x="1396" y="3990"/>
                    <a:pt x="1396" y="3879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67;p69">
              <a:extLst>
                <a:ext uri="{FF2B5EF4-FFF2-40B4-BE49-F238E27FC236}">
                  <a16:creationId xmlns:a16="http://schemas.microsoft.com/office/drawing/2014/main" id="{4F155F23-663F-B444-A3BD-7ABC823F24AE}"/>
                </a:ext>
              </a:extLst>
            </p:cNvPr>
            <p:cNvSpPr/>
            <p:nvPr/>
          </p:nvSpPr>
          <p:spPr>
            <a:xfrm>
              <a:off x="4072022" y="3674010"/>
              <a:ext cx="61761" cy="104637"/>
            </a:xfrm>
            <a:custGeom>
              <a:avLst/>
              <a:gdLst/>
              <a:ahLst/>
              <a:cxnLst/>
              <a:rect l="l" t="t" r="r" b="b"/>
              <a:pathLst>
                <a:path w="1730" h="2931" extrusionOk="0">
                  <a:moveTo>
                    <a:pt x="1730" y="1479"/>
                  </a:moveTo>
                  <a:lnTo>
                    <a:pt x="1730" y="1452"/>
                  </a:lnTo>
                  <a:cubicBezTo>
                    <a:pt x="1702" y="643"/>
                    <a:pt x="1311" y="1"/>
                    <a:pt x="837" y="57"/>
                  </a:cubicBezTo>
                  <a:cubicBezTo>
                    <a:pt x="363" y="57"/>
                    <a:pt x="0" y="670"/>
                    <a:pt x="0" y="1452"/>
                  </a:cubicBezTo>
                  <a:lnTo>
                    <a:pt x="0" y="1507"/>
                  </a:lnTo>
                  <a:cubicBezTo>
                    <a:pt x="28" y="2316"/>
                    <a:pt x="698" y="2930"/>
                    <a:pt x="893" y="2902"/>
                  </a:cubicBezTo>
                  <a:cubicBezTo>
                    <a:pt x="1144" y="2902"/>
                    <a:pt x="1730" y="2233"/>
                    <a:pt x="1730" y="147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68;p69">
              <a:extLst>
                <a:ext uri="{FF2B5EF4-FFF2-40B4-BE49-F238E27FC236}">
                  <a16:creationId xmlns:a16="http://schemas.microsoft.com/office/drawing/2014/main" id="{05A7B632-05F5-0941-9B7B-530A35083A4E}"/>
                </a:ext>
              </a:extLst>
            </p:cNvPr>
            <p:cNvSpPr/>
            <p:nvPr/>
          </p:nvSpPr>
          <p:spPr>
            <a:xfrm>
              <a:off x="4097904" y="3698928"/>
              <a:ext cx="9996" cy="168361"/>
            </a:xfrm>
            <a:custGeom>
              <a:avLst/>
              <a:gdLst/>
              <a:ahLst/>
              <a:cxnLst/>
              <a:rect l="l" t="t" r="r" b="b"/>
              <a:pathLst>
                <a:path w="280" h="4716" extrusionOk="0">
                  <a:moveTo>
                    <a:pt x="279" y="4687"/>
                  </a:moveTo>
                  <a:lnTo>
                    <a:pt x="279" y="4687"/>
                  </a:lnTo>
                  <a:cubicBezTo>
                    <a:pt x="279" y="4687"/>
                    <a:pt x="168" y="3990"/>
                    <a:pt x="168" y="3181"/>
                  </a:cubicBezTo>
                  <a:cubicBezTo>
                    <a:pt x="168" y="2874"/>
                    <a:pt x="168" y="2567"/>
                    <a:pt x="224" y="2204"/>
                  </a:cubicBezTo>
                  <a:cubicBezTo>
                    <a:pt x="279" y="1953"/>
                    <a:pt x="279" y="1674"/>
                    <a:pt x="279" y="1479"/>
                  </a:cubicBezTo>
                  <a:cubicBezTo>
                    <a:pt x="279" y="642"/>
                    <a:pt x="112" y="28"/>
                    <a:pt x="112" y="28"/>
                  </a:cubicBezTo>
                  <a:cubicBezTo>
                    <a:pt x="112" y="0"/>
                    <a:pt x="56" y="0"/>
                    <a:pt x="28" y="0"/>
                  </a:cubicBezTo>
                  <a:cubicBezTo>
                    <a:pt x="0" y="0"/>
                    <a:pt x="0" y="28"/>
                    <a:pt x="0" y="28"/>
                  </a:cubicBezTo>
                  <a:lnTo>
                    <a:pt x="0" y="28"/>
                  </a:lnTo>
                  <a:cubicBezTo>
                    <a:pt x="0" y="28"/>
                    <a:pt x="168" y="642"/>
                    <a:pt x="168" y="1423"/>
                  </a:cubicBezTo>
                  <a:cubicBezTo>
                    <a:pt x="168" y="1674"/>
                    <a:pt x="168" y="1925"/>
                    <a:pt x="140" y="2176"/>
                  </a:cubicBezTo>
                  <a:cubicBezTo>
                    <a:pt x="84" y="2483"/>
                    <a:pt x="56" y="2818"/>
                    <a:pt x="56" y="3153"/>
                  </a:cubicBezTo>
                  <a:cubicBezTo>
                    <a:pt x="56" y="3990"/>
                    <a:pt x="168" y="4687"/>
                    <a:pt x="168" y="4687"/>
                  </a:cubicBezTo>
                  <a:cubicBezTo>
                    <a:pt x="168" y="4715"/>
                    <a:pt x="196" y="4715"/>
                    <a:pt x="196" y="4715"/>
                  </a:cubicBezTo>
                  <a:lnTo>
                    <a:pt x="196" y="4715"/>
                  </a:lnTo>
                  <a:cubicBezTo>
                    <a:pt x="251" y="4715"/>
                    <a:pt x="279" y="4715"/>
                    <a:pt x="279" y="4687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69;p69">
              <a:extLst>
                <a:ext uri="{FF2B5EF4-FFF2-40B4-BE49-F238E27FC236}">
                  <a16:creationId xmlns:a16="http://schemas.microsoft.com/office/drawing/2014/main" id="{445F68B7-5E4A-C143-AFFE-2E5D0E52A836}"/>
                </a:ext>
              </a:extLst>
            </p:cNvPr>
            <p:cNvSpPr/>
            <p:nvPr/>
          </p:nvSpPr>
          <p:spPr>
            <a:xfrm>
              <a:off x="4108864" y="3672046"/>
              <a:ext cx="68758" cy="154403"/>
            </a:xfrm>
            <a:custGeom>
              <a:avLst/>
              <a:gdLst/>
              <a:ahLst/>
              <a:cxnLst/>
              <a:rect l="l" t="t" r="r" b="b"/>
              <a:pathLst>
                <a:path w="1926" h="4325" extrusionOk="0">
                  <a:moveTo>
                    <a:pt x="1925" y="56"/>
                  </a:moveTo>
                  <a:cubicBezTo>
                    <a:pt x="1925" y="56"/>
                    <a:pt x="1897" y="56"/>
                    <a:pt x="1925" y="56"/>
                  </a:cubicBezTo>
                  <a:cubicBezTo>
                    <a:pt x="1897" y="28"/>
                    <a:pt x="1842" y="0"/>
                    <a:pt x="1842" y="28"/>
                  </a:cubicBezTo>
                  <a:cubicBezTo>
                    <a:pt x="1842" y="28"/>
                    <a:pt x="642" y="977"/>
                    <a:pt x="251" y="2511"/>
                  </a:cubicBezTo>
                  <a:cubicBezTo>
                    <a:pt x="28" y="3320"/>
                    <a:pt x="0" y="3739"/>
                    <a:pt x="0" y="4018"/>
                  </a:cubicBezTo>
                  <a:cubicBezTo>
                    <a:pt x="0" y="4213"/>
                    <a:pt x="28" y="4297"/>
                    <a:pt x="84" y="4324"/>
                  </a:cubicBezTo>
                  <a:lnTo>
                    <a:pt x="112" y="4324"/>
                  </a:lnTo>
                  <a:lnTo>
                    <a:pt x="140" y="4324"/>
                  </a:lnTo>
                  <a:lnTo>
                    <a:pt x="140" y="4269"/>
                  </a:lnTo>
                  <a:lnTo>
                    <a:pt x="140" y="4241"/>
                  </a:lnTo>
                  <a:cubicBezTo>
                    <a:pt x="140" y="4241"/>
                    <a:pt x="112" y="4213"/>
                    <a:pt x="112" y="3990"/>
                  </a:cubicBezTo>
                  <a:cubicBezTo>
                    <a:pt x="112" y="3794"/>
                    <a:pt x="140" y="3348"/>
                    <a:pt x="363" y="2539"/>
                  </a:cubicBezTo>
                  <a:cubicBezTo>
                    <a:pt x="726" y="1004"/>
                    <a:pt x="1925" y="84"/>
                    <a:pt x="1925" y="84"/>
                  </a:cubicBezTo>
                  <a:cubicBezTo>
                    <a:pt x="1897" y="112"/>
                    <a:pt x="1925" y="112"/>
                    <a:pt x="1925" y="56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70;p69">
              <a:extLst>
                <a:ext uri="{FF2B5EF4-FFF2-40B4-BE49-F238E27FC236}">
                  <a16:creationId xmlns:a16="http://schemas.microsoft.com/office/drawing/2014/main" id="{9EDB91D6-7732-F944-925B-7D6EAAC0B69D}"/>
                </a:ext>
              </a:extLst>
            </p:cNvPr>
            <p:cNvSpPr/>
            <p:nvPr/>
          </p:nvSpPr>
          <p:spPr>
            <a:xfrm>
              <a:off x="4124786" y="3725810"/>
              <a:ext cx="76719" cy="101638"/>
            </a:xfrm>
            <a:custGeom>
              <a:avLst/>
              <a:gdLst/>
              <a:ahLst/>
              <a:cxnLst/>
              <a:rect l="l" t="t" r="r" b="b"/>
              <a:pathLst>
                <a:path w="2149" h="2847" extrusionOk="0">
                  <a:moveTo>
                    <a:pt x="2149" y="56"/>
                  </a:moveTo>
                  <a:cubicBezTo>
                    <a:pt x="2149" y="56"/>
                    <a:pt x="2149" y="28"/>
                    <a:pt x="2149" y="56"/>
                  </a:cubicBezTo>
                  <a:cubicBezTo>
                    <a:pt x="2149" y="28"/>
                    <a:pt x="2093" y="1"/>
                    <a:pt x="2065" y="28"/>
                  </a:cubicBezTo>
                  <a:cubicBezTo>
                    <a:pt x="2065" y="28"/>
                    <a:pt x="838" y="307"/>
                    <a:pt x="252" y="1591"/>
                  </a:cubicBezTo>
                  <a:cubicBezTo>
                    <a:pt x="56" y="2149"/>
                    <a:pt x="1" y="2539"/>
                    <a:pt x="1" y="2707"/>
                  </a:cubicBezTo>
                  <a:lnTo>
                    <a:pt x="1" y="2818"/>
                  </a:lnTo>
                  <a:cubicBezTo>
                    <a:pt x="1" y="2846"/>
                    <a:pt x="56" y="2846"/>
                    <a:pt x="56" y="2846"/>
                  </a:cubicBezTo>
                  <a:lnTo>
                    <a:pt x="56" y="2846"/>
                  </a:lnTo>
                  <a:cubicBezTo>
                    <a:pt x="84" y="2846"/>
                    <a:pt x="84" y="2818"/>
                    <a:pt x="84" y="2818"/>
                  </a:cubicBezTo>
                  <a:lnTo>
                    <a:pt x="84" y="2818"/>
                  </a:lnTo>
                  <a:lnTo>
                    <a:pt x="84" y="2707"/>
                  </a:lnTo>
                  <a:cubicBezTo>
                    <a:pt x="84" y="2539"/>
                    <a:pt x="112" y="2149"/>
                    <a:pt x="335" y="1619"/>
                  </a:cubicBezTo>
                  <a:cubicBezTo>
                    <a:pt x="893" y="363"/>
                    <a:pt x="2037" y="84"/>
                    <a:pt x="2065" y="84"/>
                  </a:cubicBezTo>
                  <a:cubicBezTo>
                    <a:pt x="2093" y="84"/>
                    <a:pt x="2149" y="56"/>
                    <a:pt x="2149" y="56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71;p69">
              <a:extLst>
                <a:ext uri="{FF2B5EF4-FFF2-40B4-BE49-F238E27FC236}">
                  <a16:creationId xmlns:a16="http://schemas.microsoft.com/office/drawing/2014/main" id="{181EC772-68B6-F248-A73D-78F924908DE9}"/>
                </a:ext>
              </a:extLst>
            </p:cNvPr>
            <p:cNvSpPr/>
            <p:nvPr/>
          </p:nvSpPr>
          <p:spPr>
            <a:xfrm>
              <a:off x="4018222" y="3805492"/>
              <a:ext cx="183284" cy="46838"/>
            </a:xfrm>
            <a:custGeom>
              <a:avLst/>
              <a:gdLst/>
              <a:ahLst/>
              <a:cxnLst/>
              <a:rect l="l" t="t" r="r" b="b"/>
              <a:pathLst>
                <a:path w="5134" h="1312" extrusionOk="0">
                  <a:moveTo>
                    <a:pt x="5134" y="28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12" y="1312"/>
                  </a:lnTo>
                  <a:cubicBezTo>
                    <a:pt x="1786" y="1172"/>
                    <a:pt x="3488" y="1116"/>
                    <a:pt x="5050" y="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72;p69">
              <a:extLst>
                <a:ext uri="{FF2B5EF4-FFF2-40B4-BE49-F238E27FC236}">
                  <a16:creationId xmlns:a16="http://schemas.microsoft.com/office/drawing/2014/main" id="{7F845655-D153-D74E-9DD0-E71649570EA6}"/>
                </a:ext>
              </a:extLst>
            </p:cNvPr>
            <p:cNvSpPr/>
            <p:nvPr/>
          </p:nvSpPr>
          <p:spPr>
            <a:xfrm>
              <a:off x="4023184" y="3830411"/>
              <a:ext cx="176358" cy="146441"/>
            </a:xfrm>
            <a:custGeom>
              <a:avLst/>
              <a:gdLst/>
              <a:ahLst/>
              <a:cxnLst/>
              <a:rect l="l" t="t" r="r" b="b"/>
              <a:pathLst>
                <a:path w="4940" h="4102" extrusionOk="0">
                  <a:moveTo>
                    <a:pt x="4939" y="0"/>
                  </a:moveTo>
                  <a:cubicBezTo>
                    <a:pt x="3349" y="446"/>
                    <a:pt x="1647" y="558"/>
                    <a:pt x="1" y="642"/>
                  </a:cubicBezTo>
                  <a:lnTo>
                    <a:pt x="196" y="3097"/>
                  </a:lnTo>
                  <a:cubicBezTo>
                    <a:pt x="196" y="3097"/>
                    <a:pt x="2093" y="4101"/>
                    <a:pt x="4716" y="3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73;p69">
              <a:extLst>
                <a:ext uri="{FF2B5EF4-FFF2-40B4-BE49-F238E27FC236}">
                  <a16:creationId xmlns:a16="http://schemas.microsoft.com/office/drawing/2014/main" id="{A13C1942-D942-DE44-802F-2F17F37CE2F2}"/>
                </a:ext>
              </a:extLst>
            </p:cNvPr>
            <p:cNvSpPr/>
            <p:nvPr/>
          </p:nvSpPr>
          <p:spPr>
            <a:xfrm>
              <a:off x="4014224" y="3792533"/>
              <a:ext cx="190281" cy="47838"/>
            </a:xfrm>
            <a:custGeom>
              <a:avLst/>
              <a:gdLst/>
              <a:ahLst/>
              <a:cxnLst/>
              <a:rect l="l" t="t" r="r" b="b"/>
              <a:pathLst>
                <a:path w="5330" h="1340" extrusionOk="0">
                  <a:moveTo>
                    <a:pt x="5330" y="866"/>
                  </a:moveTo>
                  <a:lnTo>
                    <a:pt x="5330" y="1"/>
                  </a:lnTo>
                  <a:cubicBezTo>
                    <a:pt x="5330" y="1"/>
                    <a:pt x="3600" y="447"/>
                    <a:pt x="1" y="1"/>
                  </a:cubicBezTo>
                  <a:lnTo>
                    <a:pt x="1" y="838"/>
                  </a:lnTo>
                  <a:cubicBezTo>
                    <a:pt x="1" y="810"/>
                    <a:pt x="2149" y="1340"/>
                    <a:pt x="5330" y="8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74;p69">
              <a:extLst>
                <a:ext uri="{FF2B5EF4-FFF2-40B4-BE49-F238E27FC236}">
                  <a16:creationId xmlns:a16="http://schemas.microsoft.com/office/drawing/2014/main" id="{6F1420C7-0A44-4F46-A6C9-65FE6A15A981}"/>
                </a:ext>
              </a:extLst>
            </p:cNvPr>
            <p:cNvSpPr/>
            <p:nvPr/>
          </p:nvSpPr>
          <p:spPr>
            <a:xfrm>
              <a:off x="3860857" y="3862255"/>
              <a:ext cx="176322" cy="122558"/>
            </a:xfrm>
            <a:custGeom>
              <a:avLst/>
              <a:gdLst/>
              <a:ahLst/>
              <a:cxnLst/>
              <a:rect l="l" t="t" r="r" b="b"/>
              <a:pathLst>
                <a:path w="4939" h="3433" extrusionOk="0">
                  <a:moveTo>
                    <a:pt x="4939" y="1758"/>
                  </a:moveTo>
                  <a:lnTo>
                    <a:pt x="4325" y="84"/>
                  </a:lnTo>
                  <a:cubicBezTo>
                    <a:pt x="4325" y="84"/>
                    <a:pt x="2093" y="1"/>
                    <a:pt x="1479" y="252"/>
                  </a:cubicBezTo>
                  <a:cubicBezTo>
                    <a:pt x="977" y="419"/>
                    <a:pt x="0" y="866"/>
                    <a:pt x="0" y="1814"/>
                  </a:cubicBezTo>
                  <a:cubicBezTo>
                    <a:pt x="0" y="2065"/>
                    <a:pt x="84" y="2344"/>
                    <a:pt x="252" y="2679"/>
                  </a:cubicBezTo>
                  <a:cubicBezTo>
                    <a:pt x="558" y="3321"/>
                    <a:pt x="1088" y="3432"/>
                    <a:pt x="2428" y="2958"/>
                  </a:cubicBezTo>
                  <a:cubicBezTo>
                    <a:pt x="3348" y="2651"/>
                    <a:pt x="4939" y="1758"/>
                    <a:pt x="4939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275;p69">
              <a:extLst>
                <a:ext uri="{FF2B5EF4-FFF2-40B4-BE49-F238E27FC236}">
                  <a16:creationId xmlns:a16="http://schemas.microsoft.com/office/drawing/2014/main" id="{755F60EB-4198-504C-9676-B7D22A23174C}"/>
                </a:ext>
              </a:extLst>
            </p:cNvPr>
            <p:cNvSpPr/>
            <p:nvPr/>
          </p:nvSpPr>
          <p:spPr>
            <a:xfrm>
              <a:off x="3911658" y="3861255"/>
              <a:ext cx="104601" cy="10996"/>
            </a:xfrm>
            <a:custGeom>
              <a:avLst/>
              <a:gdLst/>
              <a:ahLst/>
              <a:cxnLst/>
              <a:rect l="l" t="t" r="r" b="b"/>
              <a:pathLst>
                <a:path w="2930" h="308" extrusionOk="0">
                  <a:moveTo>
                    <a:pt x="2930" y="112"/>
                  </a:moveTo>
                  <a:cubicBezTo>
                    <a:pt x="2930" y="57"/>
                    <a:pt x="2930" y="57"/>
                    <a:pt x="2930" y="112"/>
                  </a:cubicBezTo>
                  <a:cubicBezTo>
                    <a:pt x="2762" y="112"/>
                    <a:pt x="642" y="1"/>
                    <a:pt x="56" y="252"/>
                  </a:cubicBezTo>
                  <a:cubicBezTo>
                    <a:pt x="56" y="252"/>
                    <a:pt x="0" y="252"/>
                    <a:pt x="0" y="280"/>
                  </a:cubicBezTo>
                  <a:lnTo>
                    <a:pt x="0" y="280"/>
                  </a:lnTo>
                  <a:cubicBezTo>
                    <a:pt x="0" y="280"/>
                    <a:pt x="0" y="308"/>
                    <a:pt x="56" y="308"/>
                  </a:cubicBezTo>
                  <a:lnTo>
                    <a:pt x="56" y="308"/>
                  </a:lnTo>
                  <a:cubicBezTo>
                    <a:pt x="670" y="57"/>
                    <a:pt x="2874" y="140"/>
                    <a:pt x="2930" y="112"/>
                  </a:cubicBezTo>
                  <a:cubicBezTo>
                    <a:pt x="2930" y="140"/>
                    <a:pt x="2930" y="112"/>
                    <a:pt x="2930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276;p69">
              <a:extLst>
                <a:ext uri="{FF2B5EF4-FFF2-40B4-BE49-F238E27FC236}">
                  <a16:creationId xmlns:a16="http://schemas.microsoft.com/office/drawing/2014/main" id="{77901F72-133A-9D41-AC51-2E11E6EA687E}"/>
                </a:ext>
              </a:extLst>
            </p:cNvPr>
            <p:cNvSpPr/>
            <p:nvPr/>
          </p:nvSpPr>
          <p:spPr>
            <a:xfrm>
              <a:off x="4007262" y="3835373"/>
              <a:ext cx="69758" cy="90678"/>
            </a:xfrm>
            <a:custGeom>
              <a:avLst/>
              <a:gdLst/>
              <a:ahLst/>
              <a:cxnLst/>
              <a:rect l="l" t="t" r="r" b="b"/>
              <a:pathLst>
                <a:path w="1954" h="2540" extrusionOk="0">
                  <a:moveTo>
                    <a:pt x="1954" y="1730"/>
                  </a:moveTo>
                  <a:cubicBezTo>
                    <a:pt x="1954" y="1479"/>
                    <a:pt x="921" y="1591"/>
                    <a:pt x="921" y="1591"/>
                  </a:cubicBezTo>
                  <a:cubicBezTo>
                    <a:pt x="921" y="1591"/>
                    <a:pt x="1954" y="1423"/>
                    <a:pt x="1954" y="1200"/>
                  </a:cubicBezTo>
                  <a:lnTo>
                    <a:pt x="1954" y="1200"/>
                  </a:lnTo>
                  <a:cubicBezTo>
                    <a:pt x="1954" y="865"/>
                    <a:pt x="921" y="1144"/>
                    <a:pt x="921" y="1144"/>
                  </a:cubicBezTo>
                  <a:cubicBezTo>
                    <a:pt x="921" y="1144"/>
                    <a:pt x="1563" y="837"/>
                    <a:pt x="1563" y="558"/>
                  </a:cubicBezTo>
                  <a:lnTo>
                    <a:pt x="1563" y="503"/>
                  </a:lnTo>
                  <a:cubicBezTo>
                    <a:pt x="1535" y="335"/>
                    <a:pt x="1061" y="447"/>
                    <a:pt x="642" y="586"/>
                  </a:cubicBezTo>
                  <a:cubicBezTo>
                    <a:pt x="698" y="475"/>
                    <a:pt x="698" y="335"/>
                    <a:pt x="698" y="224"/>
                  </a:cubicBezTo>
                  <a:cubicBezTo>
                    <a:pt x="698" y="84"/>
                    <a:pt x="642" y="28"/>
                    <a:pt x="559" y="0"/>
                  </a:cubicBezTo>
                  <a:cubicBezTo>
                    <a:pt x="280" y="0"/>
                    <a:pt x="84" y="614"/>
                    <a:pt x="56" y="865"/>
                  </a:cubicBezTo>
                  <a:lnTo>
                    <a:pt x="56" y="865"/>
                  </a:lnTo>
                  <a:cubicBezTo>
                    <a:pt x="28" y="893"/>
                    <a:pt x="1" y="977"/>
                    <a:pt x="1" y="1061"/>
                  </a:cubicBezTo>
                  <a:cubicBezTo>
                    <a:pt x="1" y="1535"/>
                    <a:pt x="363" y="2539"/>
                    <a:pt x="782" y="2511"/>
                  </a:cubicBezTo>
                  <a:cubicBezTo>
                    <a:pt x="1284" y="2456"/>
                    <a:pt x="1730" y="2372"/>
                    <a:pt x="1730" y="2232"/>
                  </a:cubicBezTo>
                  <a:lnTo>
                    <a:pt x="1730" y="2232"/>
                  </a:lnTo>
                  <a:cubicBezTo>
                    <a:pt x="1730" y="1981"/>
                    <a:pt x="1005" y="1898"/>
                    <a:pt x="1005" y="1898"/>
                  </a:cubicBezTo>
                  <a:cubicBezTo>
                    <a:pt x="1005" y="1898"/>
                    <a:pt x="1954" y="1953"/>
                    <a:pt x="1954" y="17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277;p69">
              <a:extLst>
                <a:ext uri="{FF2B5EF4-FFF2-40B4-BE49-F238E27FC236}">
                  <a16:creationId xmlns:a16="http://schemas.microsoft.com/office/drawing/2014/main" id="{A97204E2-B2FF-4041-AB0A-FF2DA9EC34F1}"/>
                </a:ext>
              </a:extLst>
            </p:cNvPr>
            <p:cNvSpPr/>
            <p:nvPr/>
          </p:nvSpPr>
          <p:spPr>
            <a:xfrm>
              <a:off x="4003264" y="3866253"/>
              <a:ext cx="31916" cy="61797"/>
            </a:xfrm>
            <a:custGeom>
              <a:avLst/>
              <a:gdLst/>
              <a:ahLst/>
              <a:cxnLst/>
              <a:rect l="l" t="t" r="r" b="b"/>
              <a:pathLst>
                <a:path w="894" h="1731" extrusionOk="0">
                  <a:moveTo>
                    <a:pt x="894" y="1702"/>
                  </a:moveTo>
                  <a:cubicBezTo>
                    <a:pt x="894" y="1674"/>
                    <a:pt x="866" y="1674"/>
                    <a:pt x="866" y="1674"/>
                  </a:cubicBezTo>
                  <a:cubicBezTo>
                    <a:pt x="698" y="1674"/>
                    <a:pt x="475" y="1451"/>
                    <a:pt x="308" y="1088"/>
                  </a:cubicBezTo>
                  <a:cubicBezTo>
                    <a:pt x="168" y="754"/>
                    <a:pt x="85" y="447"/>
                    <a:pt x="85" y="251"/>
                  </a:cubicBezTo>
                  <a:cubicBezTo>
                    <a:pt x="85" y="140"/>
                    <a:pt x="85" y="112"/>
                    <a:pt x="140" y="56"/>
                  </a:cubicBezTo>
                  <a:lnTo>
                    <a:pt x="140" y="56"/>
                  </a:lnTo>
                  <a:lnTo>
                    <a:pt x="85" y="28"/>
                  </a:lnTo>
                  <a:lnTo>
                    <a:pt x="57" y="0"/>
                  </a:lnTo>
                  <a:cubicBezTo>
                    <a:pt x="29" y="28"/>
                    <a:pt x="1" y="140"/>
                    <a:pt x="1" y="224"/>
                  </a:cubicBezTo>
                  <a:cubicBezTo>
                    <a:pt x="1" y="475"/>
                    <a:pt x="85" y="809"/>
                    <a:pt x="196" y="1061"/>
                  </a:cubicBezTo>
                  <a:cubicBezTo>
                    <a:pt x="364" y="1479"/>
                    <a:pt x="587" y="1702"/>
                    <a:pt x="838" y="1702"/>
                  </a:cubicBezTo>
                  <a:lnTo>
                    <a:pt x="838" y="1702"/>
                  </a:lnTo>
                  <a:cubicBezTo>
                    <a:pt x="894" y="1730"/>
                    <a:pt x="894" y="1702"/>
                    <a:pt x="894" y="17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78;p69">
              <a:extLst>
                <a:ext uri="{FF2B5EF4-FFF2-40B4-BE49-F238E27FC236}">
                  <a16:creationId xmlns:a16="http://schemas.microsoft.com/office/drawing/2014/main" id="{01CA36C3-E989-DE49-B8A8-8E9F7D9C56EA}"/>
                </a:ext>
              </a:extLst>
            </p:cNvPr>
            <p:cNvSpPr/>
            <p:nvPr/>
          </p:nvSpPr>
          <p:spPr>
            <a:xfrm>
              <a:off x="4203468" y="3848332"/>
              <a:ext cx="98639" cy="109599"/>
            </a:xfrm>
            <a:custGeom>
              <a:avLst/>
              <a:gdLst/>
              <a:ahLst/>
              <a:cxnLst/>
              <a:rect l="l" t="t" r="r" b="b"/>
              <a:pathLst>
                <a:path w="2763" h="3070" extrusionOk="0">
                  <a:moveTo>
                    <a:pt x="2763" y="1646"/>
                  </a:moveTo>
                  <a:cubicBezTo>
                    <a:pt x="2763" y="1311"/>
                    <a:pt x="2679" y="977"/>
                    <a:pt x="2595" y="837"/>
                  </a:cubicBezTo>
                  <a:cubicBezTo>
                    <a:pt x="2400" y="614"/>
                    <a:pt x="363" y="0"/>
                    <a:pt x="363" y="0"/>
                  </a:cubicBezTo>
                  <a:lnTo>
                    <a:pt x="1" y="1507"/>
                  </a:lnTo>
                  <a:cubicBezTo>
                    <a:pt x="1340" y="3041"/>
                    <a:pt x="2400" y="3069"/>
                    <a:pt x="2623" y="2455"/>
                  </a:cubicBezTo>
                  <a:cubicBezTo>
                    <a:pt x="2735" y="2176"/>
                    <a:pt x="2763" y="1897"/>
                    <a:pt x="2763" y="16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79;p69">
              <a:extLst>
                <a:ext uri="{FF2B5EF4-FFF2-40B4-BE49-F238E27FC236}">
                  <a16:creationId xmlns:a16="http://schemas.microsoft.com/office/drawing/2014/main" id="{56415069-FA6A-754D-961D-3092205C551F}"/>
                </a:ext>
              </a:extLst>
            </p:cNvPr>
            <p:cNvSpPr/>
            <p:nvPr/>
          </p:nvSpPr>
          <p:spPr>
            <a:xfrm>
              <a:off x="4214428" y="3847332"/>
              <a:ext cx="82717" cy="32880"/>
            </a:xfrm>
            <a:custGeom>
              <a:avLst/>
              <a:gdLst/>
              <a:ahLst/>
              <a:cxnLst/>
              <a:rect l="l" t="t" r="r" b="b"/>
              <a:pathLst>
                <a:path w="2317" h="921" extrusionOk="0">
                  <a:moveTo>
                    <a:pt x="2316" y="865"/>
                  </a:moveTo>
                  <a:cubicBezTo>
                    <a:pt x="2316" y="865"/>
                    <a:pt x="2316" y="837"/>
                    <a:pt x="2316" y="865"/>
                  </a:cubicBezTo>
                  <a:cubicBezTo>
                    <a:pt x="2121" y="586"/>
                    <a:pt x="252" y="84"/>
                    <a:pt x="28" y="0"/>
                  </a:cubicBezTo>
                  <a:cubicBezTo>
                    <a:pt x="1" y="0"/>
                    <a:pt x="1" y="0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84"/>
                    <a:pt x="28" y="84"/>
                  </a:cubicBezTo>
                  <a:cubicBezTo>
                    <a:pt x="865" y="307"/>
                    <a:pt x="2121" y="698"/>
                    <a:pt x="2233" y="865"/>
                  </a:cubicBezTo>
                  <a:lnTo>
                    <a:pt x="2288" y="921"/>
                  </a:lnTo>
                  <a:cubicBezTo>
                    <a:pt x="2316" y="921"/>
                    <a:pt x="2316" y="921"/>
                    <a:pt x="2316" y="865"/>
                  </a:cubicBezTo>
                  <a:cubicBezTo>
                    <a:pt x="2316" y="921"/>
                    <a:pt x="2316" y="865"/>
                    <a:pt x="2316" y="8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80;p69">
              <a:extLst>
                <a:ext uri="{FF2B5EF4-FFF2-40B4-BE49-F238E27FC236}">
                  <a16:creationId xmlns:a16="http://schemas.microsoft.com/office/drawing/2014/main" id="{6B672D13-A939-0D48-8107-08CA9737F3CB}"/>
                </a:ext>
              </a:extLst>
            </p:cNvPr>
            <p:cNvSpPr/>
            <p:nvPr/>
          </p:nvSpPr>
          <p:spPr>
            <a:xfrm>
              <a:off x="4157666" y="3815452"/>
              <a:ext cx="68758" cy="92677"/>
            </a:xfrm>
            <a:custGeom>
              <a:avLst/>
              <a:gdLst/>
              <a:ahLst/>
              <a:cxnLst/>
              <a:rect l="l" t="t" r="r" b="b"/>
              <a:pathLst>
                <a:path w="1926" h="2596" extrusionOk="0">
                  <a:moveTo>
                    <a:pt x="1925" y="1340"/>
                  </a:moveTo>
                  <a:cubicBezTo>
                    <a:pt x="1925" y="1061"/>
                    <a:pt x="1870" y="837"/>
                    <a:pt x="1786" y="782"/>
                  </a:cubicBezTo>
                  <a:lnTo>
                    <a:pt x="1786" y="782"/>
                  </a:lnTo>
                  <a:cubicBezTo>
                    <a:pt x="1674" y="558"/>
                    <a:pt x="1367" y="1"/>
                    <a:pt x="1088" y="56"/>
                  </a:cubicBezTo>
                  <a:cubicBezTo>
                    <a:pt x="1005" y="84"/>
                    <a:pt x="977" y="140"/>
                    <a:pt x="977" y="224"/>
                  </a:cubicBezTo>
                  <a:cubicBezTo>
                    <a:pt x="977" y="335"/>
                    <a:pt x="1033" y="503"/>
                    <a:pt x="1116" y="642"/>
                  </a:cubicBezTo>
                  <a:lnTo>
                    <a:pt x="1116" y="642"/>
                  </a:lnTo>
                  <a:cubicBezTo>
                    <a:pt x="698" y="614"/>
                    <a:pt x="196" y="642"/>
                    <a:pt x="196" y="782"/>
                  </a:cubicBezTo>
                  <a:lnTo>
                    <a:pt x="196" y="782"/>
                  </a:lnTo>
                  <a:cubicBezTo>
                    <a:pt x="196" y="1061"/>
                    <a:pt x="921" y="1228"/>
                    <a:pt x="921" y="1228"/>
                  </a:cubicBezTo>
                  <a:lnTo>
                    <a:pt x="921" y="1228"/>
                  </a:lnTo>
                  <a:cubicBezTo>
                    <a:pt x="921" y="1228"/>
                    <a:pt x="0" y="1200"/>
                    <a:pt x="0" y="1479"/>
                  </a:cubicBezTo>
                  <a:lnTo>
                    <a:pt x="0" y="1535"/>
                  </a:lnTo>
                  <a:cubicBezTo>
                    <a:pt x="56" y="1730"/>
                    <a:pt x="1088" y="1647"/>
                    <a:pt x="1088" y="1647"/>
                  </a:cubicBezTo>
                  <a:lnTo>
                    <a:pt x="1088" y="1647"/>
                  </a:lnTo>
                  <a:cubicBezTo>
                    <a:pt x="1088" y="1647"/>
                    <a:pt x="140" y="1786"/>
                    <a:pt x="140" y="2009"/>
                  </a:cubicBezTo>
                  <a:lnTo>
                    <a:pt x="140" y="2009"/>
                  </a:lnTo>
                  <a:cubicBezTo>
                    <a:pt x="196" y="2232"/>
                    <a:pt x="1144" y="2009"/>
                    <a:pt x="1144" y="2009"/>
                  </a:cubicBezTo>
                  <a:lnTo>
                    <a:pt x="1144" y="2009"/>
                  </a:lnTo>
                  <a:cubicBezTo>
                    <a:pt x="1144" y="2009"/>
                    <a:pt x="475" y="2232"/>
                    <a:pt x="475" y="2428"/>
                  </a:cubicBezTo>
                  <a:lnTo>
                    <a:pt x="475" y="2456"/>
                  </a:lnTo>
                  <a:cubicBezTo>
                    <a:pt x="530" y="2567"/>
                    <a:pt x="977" y="2595"/>
                    <a:pt x="1451" y="2511"/>
                  </a:cubicBezTo>
                  <a:cubicBezTo>
                    <a:pt x="1786" y="2539"/>
                    <a:pt x="1925" y="1870"/>
                    <a:pt x="1925" y="13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81;p69">
              <a:extLst>
                <a:ext uri="{FF2B5EF4-FFF2-40B4-BE49-F238E27FC236}">
                  <a16:creationId xmlns:a16="http://schemas.microsoft.com/office/drawing/2014/main" id="{73A5B43B-0A6A-D54A-8B78-2DB3819ECA8C}"/>
                </a:ext>
              </a:extLst>
            </p:cNvPr>
            <p:cNvSpPr/>
            <p:nvPr/>
          </p:nvSpPr>
          <p:spPr>
            <a:xfrm>
              <a:off x="4205468" y="3817452"/>
              <a:ext cx="22955" cy="92642"/>
            </a:xfrm>
            <a:custGeom>
              <a:avLst/>
              <a:gdLst/>
              <a:ahLst/>
              <a:cxnLst/>
              <a:rect l="l" t="t" r="r" b="b"/>
              <a:pathLst>
                <a:path w="643" h="2595" extrusionOk="0">
                  <a:moveTo>
                    <a:pt x="642" y="1423"/>
                  </a:moveTo>
                  <a:cubicBezTo>
                    <a:pt x="642" y="1144"/>
                    <a:pt x="614" y="865"/>
                    <a:pt x="503" y="698"/>
                  </a:cubicBezTo>
                  <a:cubicBezTo>
                    <a:pt x="503" y="698"/>
                    <a:pt x="363" y="419"/>
                    <a:pt x="56" y="28"/>
                  </a:cubicBezTo>
                  <a:cubicBezTo>
                    <a:pt x="56" y="28"/>
                    <a:pt x="1" y="0"/>
                    <a:pt x="1" y="28"/>
                  </a:cubicBezTo>
                  <a:lnTo>
                    <a:pt x="1" y="84"/>
                  </a:lnTo>
                  <a:lnTo>
                    <a:pt x="1" y="112"/>
                  </a:lnTo>
                  <a:cubicBezTo>
                    <a:pt x="335" y="502"/>
                    <a:pt x="475" y="781"/>
                    <a:pt x="475" y="781"/>
                  </a:cubicBezTo>
                  <a:cubicBezTo>
                    <a:pt x="586" y="949"/>
                    <a:pt x="614" y="1200"/>
                    <a:pt x="614" y="1479"/>
                  </a:cubicBezTo>
                  <a:cubicBezTo>
                    <a:pt x="614" y="1758"/>
                    <a:pt x="558" y="2037"/>
                    <a:pt x="475" y="2232"/>
                  </a:cubicBezTo>
                  <a:cubicBezTo>
                    <a:pt x="391" y="2344"/>
                    <a:pt x="335" y="2483"/>
                    <a:pt x="168" y="2511"/>
                  </a:cubicBezTo>
                  <a:cubicBezTo>
                    <a:pt x="112" y="2511"/>
                    <a:pt x="112" y="2539"/>
                    <a:pt x="112" y="2539"/>
                  </a:cubicBezTo>
                  <a:lnTo>
                    <a:pt x="112" y="2539"/>
                  </a:lnTo>
                  <a:cubicBezTo>
                    <a:pt x="112" y="2595"/>
                    <a:pt x="168" y="2595"/>
                    <a:pt x="168" y="2595"/>
                  </a:cubicBezTo>
                  <a:lnTo>
                    <a:pt x="168" y="2595"/>
                  </a:lnTo>
                  <a:cubicBezTo>
                    <a:pt x="279" y="2539"/>
                    <a:pt x="447" y="2455"/>
                    <a:pt x="503" y="2260"/>
                  </a:cubicBezTo>
                  <a:cubicBezTo>
                    <a:pt x="586" y="2037"/>
                    <a:pt x="642" y="1702"/>
                    <a:pt x="642" y="14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13;p57">
            <a:extLst>
              <a:ext uri="{FF2B5EF4-FFF2-40B4-BE49-F238E27FC236}">
                <a16:creationId xmlns:a16="http://schemas.microsoft.com/office/drawing/2014/main" id="{84D99D24-AA63-6D30-5A8F-90A94680A3A1}"/>
              </a:ext>
            </a:extLst>
          </p:cNvPr>
          <p:cNvSpPr txBox="1">
            <a:spLocks/>
          </p:cNvSpPr>
          <p:nvPr/>
        </p:nvSpPr>
        <p:spPr>
          <a:xfrm>
            <a:off x="5734099" y="744845"/>
            <a:ext cx="2810435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5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l"/>
            <a:r>
              <a:rPr lang="en-GB" sz="3200">
                <a:latin typeface="Consolas" panose="020B0609020204030204" pitchFamily="49" charset="0"/>
              </a:rPr>
              <a:t>SEO Experimental Results</a:t>
            </a:r>
          </a:p>
        </p:txBody>
      </p:sp>
      <p:sp>
        <p:nvSpPr>
          <p:cNvPr id="3" name="Google Shape;915;p57">
            <a:extLst>
              <a:ext uri="{FF2B5EF4-FFF2-40B4-BE49-F238E27FC236}">
                <a16:creationId xmlns:a16="http://schemas.microsoft.com/office/drawing/2014/main" id="{FB09FC58-DBD6-B882-7056-1F2477514A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7416" y="915743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>
                <a:latin typeface="Consolas" panose="020B0609020204030204" pitchFamily="49" charset="0"/>
              </a:rPr>
              <a:t>3</a:t>
            </a:r>
            <a:endParaRPr sz="11500" b="1">
              <a:latin typeface="Consolas" panose="020B0609020204030204" pitchFamily="49" charset="0"/>
            </a:endParaRPr>
          </a:p>
        </p:txBody>
      </p:sp>
      <p:pic>
        <p:nvPicPr>
          <p:cNvPr id="10" name="Picture 9" descr="A red and blue flask with a gear and smoke coming out of it&#10;&#10;Description automatically generated">
            <a:extLst>
              <a:ext uri="{FF2B5EF4-FFF2-40B4-BE49-F238E27FC236}">
                <a16:creationId xmlns:a16="http://schemas.microsoft.com/office/drawing/2014/main" id="{FF6082A5-BE55-56F6-B500-1D0D88A7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16" y="2462280"/>
            <a:ext cx="1386000" cy="1386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8B6AF8E-0626-1E6F-DEEA-CDC8CA6D63D5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22</a:t>
            </a:r>
            <a:endParaRPr lang="en-VN" sz="85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73"/>
          <p:cNvGrpSpPr/>
          <p:nvPr/>
        </p:nvGrpSpPr>
        <p:grpSpPr>
          <a:xfrm>
            <a:off x="389329" y="722827"/>
            <a:ext cx="3163996" cy="2267613"/>
            <a:chOff x="504213" y="540000"/>
            <a:chExt cx="3206969" cy="2298412"/>
          </a:xfrm>
        </p:grpSpPr>
        <p:sp>
          <p:nvSpPr>
            <p:cNvPr id="2435" name="Google Shape;2435;p73"/>
            <p:cNvSpPr/>
            <p:nvPr/>
          </p:nvSpPr>
          <p:spPr>
            <a:xfrm>
              <a:off x="504213" y="540000"/>
              <a:ext cx="3206969" cy="2298412"/>
            </a:xfrm>
            <a:custGeom>
              <a:avLst/>
              <a:gdLst/>
              <a:ahLst/>
              <a:cxnLst/>
              <a:rect l="l" t="t" r="r" b="b"/>
              <a:pathLst>
                <a:path w="58516" h="41938" extrusionOk="0">
                  <a:moveTo>
                    <a:pt x="40643" y="456"/>
                  </a:moveTo>
                  <a:cubicBezTo>
                    <a:pt x="50245" y="456"/>
                    <a:pt x="58055" y="8266"/>
                    <a:pt x="58055" y="17869"/>
                  </a:cubicBezTo>
                  <a:lnTo>
                    <a:pt x="58055" y="41478"/>
                  </a:lnTo>
                  <a:lnTo>
                    <a:pt x="460" y="41478"/>
                  </a:lnTo>
                  <a:lnTo>
                    <a:pt x="460" y="17869"/>
                  </a:lnTo>
                  <a:cubicBezTo>
                    <a:pt x="460" y="8266"/>
                    <a:pt x="8270" y="456"/>
                    <a:pt x="17873" y="456"/>
                  </a:cubicBezTo>
                  <a:close/>
                  <a:moveTo>
                    <a:pt x="17873" y="0"/>
                  </a:moveTo>
                  <a:cubicBezTo>
                    <a:pt x="8020" y="0"/>
                    <a:pt x="1" y="8016"/>
                    <a:pt x="1" y="17869"/>
                  </a:cubicBezTo>
                  <a:lnTo>
                    <a:pt x="1" y="41938"/>
                  </a:lnTo>
                  <a:lnTo>
                    <a:pt x="58516" y="41938"/>
                  </a:lnTo>
                  <a:lnTo>
                    <a:pt x="58516" y="17869"/>
                  </a:lnTo>
                  <a:cubicBezTo>
                    <a:pt x="58516" y="8016"/>
                    <a:pt x="50500" y="0"/>
                    <a:pt x="40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3"/>
            <p:cNvSpPr/>
            <p:nvPr/>
          </p:nvSpPr>
          <p:spPr>
            <a:xfrm>
              <a:off x="2108071" y="548495"/>
              <a:ext cx="18195" cy="2277367"/>
            </a:xfrm>
            <a:custGeom>
              <a:avLst/>
              <a:gdLst/>
              <a:ahLst/>
              <a:cxnLst/>
              <a:rect l="l" t="t" r="r" b="b"/>
              <a:pathLst>
                <a:path w="332" h="41554" extrusionOk="0">
                  <a:moveTo>
                    <a:pt x="0" y="1"/>
                  </a:moveTo>
                  <a:lnTo>
                    <a:pt x="0" y="41553"/>
                  </a:lnTo>
                  <a:lnTo>
                    <a:pt x="331" y="4155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1474639" y="552386"/>
              <a:ext cx="18195" cy="2273476"/>
            </a:xfrm>
            <a:custGeom>
              <a:avLst/>
              <a:gdLst/>
              <a:ahLst/>
              <a:cxnLst/>
              <a:rect l="l" t="t" r="r" b="b"/>
              <a:pathLst>
                <a:path w="332" h="41483" extrusionOk="0">
                  <a:moveTo>
                    <a:pt x="0" y="1"/>
                  </a:moveTo>
                  <a:lnTo>
                    <a:pt x="0" y="41482"/>
                  </a:lnTo>
                  <a:lnTo>
                    <a:pt x="331" y="4148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922591" y="730337"/>
              <a:ext cx="18250" cy="2095524"/>
            </a:xfrm>
            <a:custGeom>
              <a:avLst/>
              <a:gdLst/>
              <a:ahLst/>
              <a:cxnLst/>
              <a:rect l="l" t="t" r="r" b="b"/>
              <a:pathLst>
                <a:path w="333" h="38236" extrusionOk="0">
                  <a:moveTo>
                    <a:pt x="1" y="1"/>
                  </a:moveTo>
                  <a:lnTo>
                    <a:pt x="1" y="38235"/>
                  </a:lnTo>
                  <a:lnTo>
                    <a:pt x="332" y="382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2737338" y="552386"/>
              <a:ext cx="18250" cy="2273476"/>
            </a:xfrm>
            <a:custGeom>
              <a:avLst/>
              <a:gdLst/>
              <a:ahLst/>
              <a:cxnLst/>
              <a:rect l="l" t="t" r="r" b="b"/>
              <a:pathLst>
                <a:path w="333" h="41483" extrusionOk="0">
                  <a:moveTo>
                    <a:pt x="1" y="1"/>
                  </a:moveTo>
                  <a:lnTo>
                    <a:pt x="1" y="41482"/>
                  </a:lnTo>
                  <a:lnTo>
                    <a:pt x="333" y="4148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3289605" y="730337"/>
              <a:ext cx="18031" cy="2095524"/>
            </a:xfrm>
            <a:custGeom>
              <a:avLst/>
              <a:gdLst/>
              <a:ahLst/>
              <a:cxnLst/>
              <a:rect l="l" t="t" r="r" b="b"/>
              <a:pathLst>
                <a:path w="329" h="38236" extrusionOk="0">
                  <a:moveTo>
                    <a:pt x="0" y="1"/>
                  </a:moveTo>
                  <a:lnTo>
                    <a:pt x="0" y="38235"/>
                  </a:lnTo>
                  <a:lnTo>
                    <a:pt x="328" y="3823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3"/>
            <p:cNvSpPr/>
            <p:nvPr/>
          </p:nvSpPr>
          <p:spPr>
            <a:xfrm>
              <a:off x="523120" y="2139914"/>
              <a:ext cx="3175511" cy="18031"/>
            </a:xfrm>
            <a:custGeom>
              <a:avLst/>
              <a:gdLst/>
              <a:ahLst/>
              <a:cxnLst/>
              <a:rect l="l" t="t" r="r" b="b"/>
              <a:pathLst>
                <a:path w="57942" h="329" extrusionOk="0">
                  <a:moveTo>
                    <a:pt x="1" y="0"/>
                  </a:moveTo>
                  <a:lnTo>
                    <a:pt x="1" y="329"/>
                  </a:lnTo>
                  <a:lnTo>
                    <a:pt x="57941" y="329"/>
                  </a:lnTo>
                  <a:lnTo>
                    <a:pt x="57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3"/>
            <p:cNvSpPr/>
            <p:nvPr/>
          </p:nvSpPr>
          <p:spPr>
            <a:xfrm>
              <a:off x="557647" y="1249228"/>
              <a:ext cx="3105361" cy="18195"/>
            </a:xfrm>
            <a:custGeom>
              <a:avLst/>
              <a:gdLst/>
              <a:ahLst/>
              <a:cxnLst/>
              <a:rect l="l" t="t" r="r" b="b"/>
              <a:pathLst>
                <a:path w="56662" h="332" extrusionOk="0">
                  <a:moveTo>
                    <a:pt x="0" y="0"/>
                  </a:moveTo>
                  <a:lnTo>
                    <a:pt x="0" y="332"/>
                  </a:lnTo>
                  <a:lnTo>
                    <a:pt x="56662" y="332"/>
                  </a:lnTo>
                  <a:lnTo>
                    <a:pt x="566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6" name="Google Shape;2446;p73"/>
          <p:cNvGrpSpPr/>
          <p:nvPr/>
        </p:nvGrpSpPr>
        <p:grpSpPr>
          <a:xfrm>
            <a:off x="681668" y="1452360"/>
            <a:ext cx="2179493" cy="3151004"/>
            <a:chOff x="793040" y="359526"/>
            <a:chExt cx="1994777" cy="2883951"/>
          </a:xfrm>
        </p:grpSpPr>
        <p:sp>
          <p:nvSpPr>
            <p:cNvPr id="2447" name="Google Shape;2447;p73"/>
            <p:cNvSpPr/>
            <p:nvPr/>
          </p:nvSpPr>
          <p:spPr>
            <a:xfrm>
              <a:off x="793040" y="3091954"/>
              <a:ext cx="949849" cy="151523"/>
            </a:xfrm>
            <a:custGeom>
              <a:avLst/>
              <a:gdLst/>
              <a:ahLst/>
              <a:cxnLst/>
              <a:rect l="l" t="t" r="r" b="b"/>
              <a:pathLst>
                <a:path w="12249" h="1954" extrusionOk="0">
                  <a:moveTo>
                    <a:pt x="6111" y="0"/>
                  </a:moveTo>
                  <a:cubicBezTo>
                    <a:pt x="2707" y="0"/>
                    <a:pt x="1" y="474"/>
                    <a:pt x="1" y="977"/>
                  </a:cubicBezTo>
                  <a:cubicBezTo>
                    <a:pt x="1" y="1535"/>
                    <a:pt x="2707" y="1953"/>
                    <a:pt x="6111" y="1953"/>
                  </a:cubicBezTo>
                  <a:cubicBezTo>
                    <a:pt x="9487" y="1953"/>
                    <a:pt x="12193" y="1507"/>
                    <a:pt x="12193" y="977"/>
                  </a:cubicBezTo>
                  <a:cubicBezTo>
                    <a:pt x="12249" y="474"/>
                    <a:pt x="9487" y="0"/>
                    <a:pt x="6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3"/>
            <p:cNvSpPr/>
            <p:nvPr/>
          </p:nvSpPr>
          <p:spPr>
            <a:xfrm>
              <a:off x="825532" y="3031314"/>
              <a:ext cx="627494" cy="101817"/>
            </a:xfrm>
            <a:custGeom>
              <a:avLst/>
              <a:gdLst/>
              <a:ahLst/>
              <a:cxnLst/>
              <a:rect l="l" t="t" r="r" b="b"/>
              <a:pathLst>
                <a:path w="8092" h="1313" extrusionOk="0">
                  <a:moveTo>
                    <a:pt x="4046" y="1"/>
                  </a:moveTo>
                  <a:cubicBezTo>
                    <a:pt x="1814" y="1"/>
                    <a:pt x="0" y="280"/>
                    <a:pt x="0" y="643"/>
                  </a:cubicBezTo>
                  <a:cubicBezTo>
                    <a:pt x="0" y="1005"/>
                    <a:pt x="1814" y="1312"/>
                    <a:pt x="4046" y="1312"/>
                  </a:cubicBezTo>
                  <a:cubicBezTo>
                    <a:pt x="6278" y="1312"/>
                    <a:pt x="8091" y="1033"/>
                    <a:pt x="8091" y="643"/>
                  </a:cubicBezTo>
                  <a:cubicBezTo>
                    <a:pt x="8091" y="280"/>
                    <a:pt x="6278" y="1"/>
                    <a:pt x="4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3"/>
            <p:cNvSpPr/>
            <p:nvPr/>
          </p:nvSpPr>
          <p:spPr>
            <a:xfrm>
              <a:off x="2164665" y="3031314"/>
              <a:ext cx="623152" cy="101817"/>
            </a:xfrm>
            <a:custGeom>
              <a:avLst/>
              <a:gdLst/>
              <a:ahLst/>
              <a:cxnLst/>
              <a:rect l="l" t="t" r="r" b="b"/>
              <a:pathLst>
                <a:path w="8036" h="1313" extrusionOk="0">
                  <a:moveTo>
                    <a:pt x="4046" y="1"/>
                  </a:moveTo>
                  <a:cubicBezTo>
                    <a:pt x="1814" y="1"/>
                    <a:pt x="1" y="280"/>
                    <a:pt x="1" y="643"/>
                  </a:cubicBezTo>
                  <a:cubicBezTo>
                    <a:pt x="1" y="1005"/>
                    <a:pt x="1814" y="1312"/>
                    <a:pt x="4046" y="1312"/>
                  </a:cubicBezTo>
                  <a:cubicBezTo>
                    <a:pt x="6278" y="1312"/>
                    <a:pt x="8036" y="1033"/>
                    <a:pt x="8036" y="643"/>
                  </a:cubicBezTo>
                  <a:cubicBezTo>
                    <a:pt x="8036" y="280"/>
                    <a:pt x="6278" y="1"/>
                    <a:pt x="4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3"/>
            <p:cNvSpPr/>
            <p:nvPr/>
          </p:nvSpPr>
          <p:spPr>
            <a:xfrm>
              <a:off x="1630299" y="666757"/>
              <a:ext cx="106082" cy="164473"/>
            </a:xfrm>
            <a:custGeom>
              <a:avLst/>
              <a:gdLst/>
              <a:ahLst/>
              <a:cxnLst/>
              <a:rect l="l" t="t" r="r" b="b"/>
              <a:pathLst>
                <a:path w="1368" h="2121" extrusionOk="0">
                  <a:moveTo>
                    <a:pt x="392" y="0"/>
                  </a:moveTo>
                  <a:lnTo>
                    <a:pt x="1" y="2121"/>
                  </a:lnTo>
                  <a:cubicBezTo>
                    <a:pt x="364" y="2093"/>
                    <a:pt x="670" y="2093"/>
                    <a:pt x="1033" y="2065"/>
                  </a:cubicBezTo>
                  <a:lnTo>
                    <a:pt x="1368" y="223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3"/>
            <p:cNvSpPr/>
            <p:nvPr/>
          </p:nvSpPr>
          <p:spPr>
            <a:xfrm>
              <a:off x="1662791" y="664586"/>
              <a:ext cx="8685" cy="2249"/>
            </a:xfrm>
            <a:custGeom>
              <a:avLst/>
              <a:gdLst/>
              <a:ahLst/>
              <a:cxnLst/>
              <a:rect l="l" t="t" r="r" b="b"/>
              <a:pathLst>
                <a:path w="112" h="29" extrusionOk="0">
                  <a:moveTo>
                    <a:pt x="0" y="0"/>
                  </a:moveTo>
                  <a:lnTo>
                    <a:pt x="0" y="0"/>
                  </a:lnTo>
                  <a:lnTo>
                    <a:pt x="112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3"/>
            <p:cNvSpPr/>
            <p:nvPr/>
          </p:nvSpPr>
          <p:spPr>
            <a:xfrm>
              <a:off x="1208451" y="2570546"/>
              <a:ext cx="170987" cy="527926"/>
            </a:xfrm>
            <a:custGeom>
              <a:avLst/>
              <a:gdLst/>
              <a:ahLst/>
              <a:cxnLst/>
              <a:rect l="l" t="t" r="r" b="b"/>
              <a:pathLst>
                <a:path w="2205" h="6808" extrusionOk="0">
                  <a:moveTo>
                    <a:pt x="2205" y="0"/>
                  </a:moveTo>
                  <a:lnTo>
                    <a:pt x="2205" y="0"/>
                  </a:lnTo>
                  <a:cubicBezTo>
                    <a:pt x="1814" y="28"/>
                    <a:pt x="1507" y="28"/>
                    <a:pt x="1200" y="84"/>
                  </a:cubicBezTo>
                  <a:lnTo>
                    <a:pt x="1" y="6278"/>
                  </a:lnTo>
                  <a:cubicBezTo>
                    <a:pt x="1" y="6278"/>
                    <a:pt x="112" y="6808"/>
                    <a:pt x="586" y="6808"/>
                  </a:cubicBezTo>
                  <a:cubicBezTo>
                    <a:pt x="698" y="6808"/>
                    <a:pt x="810" y="6752"/>
                    <a:pt x="921" y="67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1301506" y="2388783"/>
              <a:ext cx="112595" cy="188357"/>
            </a:xfrm>
            <a:custGeom>
              <a:avLst/>
              <a:gdLst/>
              <a:ahLst/>
              <a:cxnLst/>
              <a:rect l="l" t="t" r="r" b="b"/>
              <a:pathLst>
                <a:path w="1452" h="2429" extrusionOk="0">
                  <a:moveTo>
                    <a:pt x="447" y="1"/>
                  </a:moveTo>
                  <a:lnTo>
                    <a:pt x="0" y="2428"/>
                  </a:lnTo>
                  <a:cubicBezTo>
                    <a:pt x="307" y="2372"/>
                    <a:pt x="614" y="2372"/>
                    <a:pt x="1005" y="2344"/>
                  </a:cubicBezTo>
                  <a:lnTo>
                    <a:pt x="14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1420461" y="1780913"/>
              <a:ext cx="110424" cy="179594"/>
            </a:xfrm>
            <a:custGeom>
              <a:avLst/>
              <a:gdLst/>
              <a:ahLst/>
              <a:cxnLst/>
              <a:rect l="l" t="t" r="r" b="b"/>
              <a:pathLst>
                <a:path w="1424" h="2316" extrusionOk="0">
                  <a:moveTo>
                    <a:pt x="419" y="0"/>
                  </a:moveTo>
                  <a:lnTo>
                    <a:pt x="1" y="2316"/>
                  </a:lnTo>
                  <a:cubicBezTo>
                    <a:pt x="308" y="2260"/>
                    <a:pt x="670" y="2260"/>
                    <a:pt x="1005" y="2232"/>
                  </a:cubicBezTo>
                  <a:lnTo>
                    <a:pt x="1424" y="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1561129" y="826808"/>
              <a:ext cx="149352" cy="372216"/>
            </a:xfrm>
            <a:custGeom>
              <a:avLst/>
              <a:gdLst/>
              <a:ahLst/>
              <a:cxnLst/>
              <a:rect l="l" t="t" r="r" b="b"/>
              <a:pathLst>
                <a:path w="1926" h="4800" extrusionOk="0">
                  <a:moveTo>
                    <a:pt x="1925" y="1"/>
                  </a:moveTo>
                  <a:lnTo>
                    <a:pt x="1925" y="1"/>
                  </a:lnTo>
                  <a:cubicBezTo>
                    <a:pt x="1562" y="29"/>
                    <a:pt x="1228" y="29"/>
                    <a:pt x="893" y="57"/>
                  </a:cubicBezTo>
                  <a:lnTo>
                    <a:pt x="0" y="4799"/>
                  </a:lnTo>
                  <a:lnTo>
                    <a:pt x="1005" y="47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1452953" y="1365508"/>
              <a:ext cx="155788" cy="417657"/>
            </a:xfrm>
            <a:custGeom>
              <a:avLst/>
              <a:gdLst/>
              <a:ahLst/>
              <a:cxnLst/>
              <a:rect l="l" t="t" r="r" b="b"/>
              <a:pathLst>
                <a:path w="2009" h="5386" extrusionOk="0">
                  <a:moveTo>
                    <a:pt x="2009" y="1"/>
                  </a:moveTo>
                  <a:lnTo>
                    <a:pt x="2009" y="1"/>
                  </a:lnTo>
                  <a:cubicBezTo>
                    <a:pt x="1674" y="29"/>
                    <a:pt x="1311" y="29"/>
                    <a:pt x="1005" y="56"/>
                  </a:cubicBezTo>
                  <a:lnTo>
                    <a:pt x="0" y="5385"/>
                  </a:lnTo>
                  <a:lnTo>
                    <a:pt x="1005" y="53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1336091" y="1953992"/>
              <a:ext cx="160208" cy="434872"/>
            </a:xfrm>
            <a:custGeom>
              <a:avLst/>
              <a:gdLst/>
              <a:ahLst/>
              <a:cxnLst/>
              <a:rect l="l" t="t" r="r" b="b"/>
              <a:pathLst>
                <a:path w="2066" h="5608" extrusionOk="0">
                  <a:moveTo>
                    <a:pt x="2065" y="0"/>
                  </a:moveTo>
                  <a:lnTo>
                    <a:pt x="2065" y="0"/>
                  </a:lnTo>
                  <a:cubicBezTo>
                    <a:pt x="1702" y="28"/>
                    <a:pt x="1368" y="28"/>
                    <a:pt x="1061" y="84"/>
                  </a:cubicBezTo>
                  <a:lnTo>
                    <a:pt x="1" y="5608"/>
                  </a:lnTo>
                  <a:lnTo>
                    <a:pt x="1005" y="56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3"/>
            <p:cNvSpPr/>
            <p:nvPr/>
          </p:nvSpPr>
          <p:spPr>
            <a:xfrm>
              <a:off x="1528637" y="1198943"/>
              <a:ext cx="110424" cy="170987"/>
            </a:xfrm>
            <a:custGeom>
              <a:avLst/>
              <a:gdLst/>
              <a:ahLst/>
              <a:cxnLst/>
              <a:rect l="l" t="t" r="r" b="b"/>
              <a:pathLst>
                <a:path w="1424" h="2205" extrusionOk="0">
                  <a:moveTo>
                    <a:pt x="419" y="0"/>
                  </a:moveTo>
                  <a:lnTo>
                    <a:pt x="1" y="2204"/>
                  </a:lnTo>
                  <a:cubicBezTo>
                    <a:pt x="308" y="2177"/>
                    <a:pt x="670" y="2177"/>
                    <a:pt x="1005" y="2149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3"/>
            <p:cNvSpPr/>
            <p:nvPr/>
          </p:nvSpPr>
          <p:spPr>
            <a:xfrm>
              <a:off x="2199328" y="664586"/>
              <a:ext cx="8685" cy="2249"/>
            </a:xfrm>
            <a:custGeom>
              <a:avLst/>
              <a:gdLst/>
              <a:ahLst/>
              <a:cxnLst/>
              <a:rect l="l" t="t" r="r" b="b"/>
              <a:pathLst>
                <a:path w="112" h="29" extrusionOk="0">
                  <a:moveTo>
                    <a:pt x="112" y="0"/>
                  </a:moveTo>
                  <a:lnTo>
                    <a:pt x="0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2339918" y="1780913"/>
              <a:ext cx="99645" cy="121203"/>
            </a:xfrm>
            <a:custGeom>
              <a:avLst/>
              <a:gdLst/>
              <a:ahLst/>
              <a:cxnLst/>
              <a:rect l="l" t="t" r="r" b="b"/>
              <a:pathLst>
                <a:path w="1285" h="1563" extrusionOk="0">
                  <a:moveTo>
                    <a:pt x="1" y="0"/>
                  </a:moveTo>
                  <a:lnTo>
                    <a:pt x="308" y="1563"/>
                  </a:lnTo>
                  <a:cubicBezTo>
                    <a:pt x="670" y="1535"/>
                    <a:pt x="977" y="1535"/>
                    <a:pt x="1284" y="1507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2478415" y="2501299"/>
              <a:ext cx="179594" cy="597174"/>
            </a:xfrm>
            <a:custGeom>
              <a:avLst/>
              <a:gdLst/>
              <a:ahLst/>
              <a:cxnLst/>
              <a:rect l="l" t="t" r="r" b="b"/>
              <a:pathLst>
                <a:path w="2316" h="7701" extrusionOk="0">
                  <a:moveTo>
                    <a:pt x="977" y="1"/>
                  </a:moveTo>
                  <a:cubicBezTo>
                    <a:pt x="642" y="1"/>
                    <a:pt x="335" y="29"/>
                    <a:pt x="0" y="56"/>
                  </a:cubicBezTo>
                  <a:lnTo>
                    <a:pt x="1423" y="7617"/>
                  </a:lnTo>
                  <a:cubicBezTo>
                    <a:pt x="1535" y="7673"/>
                    <a:pt x="1646" y="7701"/>
                    <a:pt x="1730" y="7701"/>
                  </a:cubicBezTo>
                  <a:cubicBezTo>
                    <a:pt x="2232" y="7701"/>
                    <a:pt x="2316" y="7171"/>
                    <a:pt x="2316" y="71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2253378" y="1322239"/>
              <a:ext cx="164550" cy="460927"/>
            </a:xfrm>
            <a:custGeom>
              <a:avLst/>
              <a:gdLst/>
              <a:ahLst/>
              <a:cxnLst/>
              <a:rect l="l" t="t" r="r" b="b"/>
              <a:pathLst>
                <a:path w="2122" h="5944" extrusionOk="0">
                  <a:moveTo>
                    <a:pt x="1005" y="1"/>
                  </a:moveTo>
                  <a:cubicBezTo>
                    <a:pt x="698" y="1"/>
                    <a:pt x="336" y="29"/>
                    <a:pt x="1" y="56"/>
                  </a:cubicBezTo>
                  <a:lnTo>
                    <a:pt x="1117" y="5943"/>
                  </a:lnTo>
                  <a:lnTo>
                    <a:pt x="2121" y="5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2456779" y="2388783"/>
              <a:ext cx="97397" cy="116938"/>
            </a:xfrm>
            <a:custGeom>
              <a:avLst/>
              <a:gdLst/>
              <a:ahLst/>
              <a:cxnLst/>
              <a:rect l="l" t="t" r="r" b="b"/>
              <a:pathLst>
                <a:path w="1256" h="1508" extrusionOk="0">
                  <a:moveTo>
                    <a:pt x="0" y="1"/>
                  </a:moveTo>
                  <a:lnTo>
                    <a:pt x="279" y="1507"/>
                  </a:lnTo>
                  <a:cubicBezTo>
                    <a:pt x="614" y="1480"/>
                    <a:pt x="977" y="1480"/>
                    <a:pt x="1256" y="1452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2132251" y="664586"/>
              <a:ext cx="99568" cy="134230"/>
            </a:xfrm>
            <a:custGeom>
              <a:avLst/>
              <a:gdLst/>
              <a:ahLst/>
              <a:cxnLst/>
              <a:rect l="l" t="t" r="r" b="b"/>
              <a:pathLst>
                <a:path w="1284" h="1731" extrusionOk="0">
                  <a:moveTo>
                    <a:pt x="837" y="28"/>
                  </a:moveTo>
                  <a:lnTo>
                    <a:pt x="1" y="251"/>
                  </a:lnTo>
                  <a:lnTo>
                    <a:pt x="279" y="1730"/>
                  </a:lnTo>
                  <a:cubicBezTo>
                    <a:pt x="614" y="1702"/>
                    <a:pt x="921" y="1702"/>
                    <a:pt x="1284" y="1674"/>
                  </a:cubicBezTo>
                  <a:lnTo>
                    <a:pt x="9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3"/>
            <p:cNvSpPr/>
            <p:nvPr/>
          </p:nvSpPr>
          <p:spPr>
            <a:xfrm>
              <a:off x="2153887" y="796566"/>
              <a:ext cx="153694" cy="402459"/>
            </a:xfrm>
            <a:custGeom>
              <a:avLst/>
              <a:gdLst/>
              <a:ahLst/>
              <a:cxnLst/>
              <a:rect l="l" t="t" r="r" b="b"/>
              <a:pathLst>
                <a:path w="1982" h="5190" extrusionOk="0">
                  <a:moveTo>
                    <a:pt x="1005" y="0"/>
                  </a:moveTo>
                  <a:cubicBezTo>
                    <a:pt x="698" y="28"/>
                    <a:pt x="335" y="28"/>
                    <a:pt x="0" y="84"/>
                  </a:cubicBezTo>
                  <a:lnTo>
                    <a:pt x="977" y="5189"/>
                  </a:lnTo>
                  <a:lnTo>
                    <a:pt x="1981" y="51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3"/>
            <p:cNvSpPr/>
            <p:nvPr/>
          </p:nvSpPr>
          <p:spPr>
            <a:xfrm>
              <a:off x="2363725" y="1899866"/>
              <a:ext cx="170987" cy="493341"/>
            </a:xfrm>
            <a:custGeom>
              <a:avLst/>
              <a:gdLst/>
              <a:ahLst/>
              <a:cxnLst/>
              <a:rect l="l" t="t" r="r" b="b"/>
              <a:pathLst>
                <a:path w="2205" h="6362" extrusionOk="0">
                  <a:moveTo>
                    <a:pt x="977" y="1"/>
                  </a:moveTo>
                  <a:cubicBezTo>
                    <a:pt x="670" y="29"/>
                    <a:pt x="308" y="29"/>
                    <a:pt x="1" y="84"/>
                  </a:cubicBezTo>
                  <a:lnTo>
                    <a:pt x="1200" y="6362"/>
                  </a:lnTo>
                  <a:lnTo>
                    <a:pt x="2205" y="63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3"/>
            <p:cNvSpPr/>
            <p:nvPr/>
          </p:nvSpPr>
          <p:spPr>
            <a:xfrm>
              <a:off x="2229571" y="1196772"/>
              <a:ext cx="101817" cy="129888"/>
            </a:xfrm>
            <a:custGeom>
              <a:avLst/>
              <a:gdLst/>
              <a:ahLst/>
              <a:cxnLst/>
              <a:rect l="l" t="t" r="r" b="b"/>
              <a:pathLst>
                <a:path w="1313" h="1675" extrusionOk="0">
                  <a:moveTo>
                    <a:pt x="1" y="28"/>
                  </a:moveTo>
                  <a:lnTo>
                    <a:pt x="308" y="1674"/>
                  </a:lnTo>
                  <a:cubicBezTo>
                    <a:pt x="643" y="1647"/>
                    <a:pt x="977" y="1647"/>
                    <a:pt x="1312" y="1619"/>
                  </a:cubicBezTo>
                  <a:lnTo>
                    <a:pt x="100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>
              <a:off x="1489709" y="599681"/>
              <a:ext cx="891380" cy="119032"/>
            </a:xfrm>
            <a:custGeom>
              <a:avLst/>
              <a:gdLst/>
              <a:ahLst/>
              <a:cxnLst/>
              <a:rect l="l" t="t" r="r" b="b"/>
              <a:pathLst>
                <a:path w="11495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1495" y="1535"/>
                  </a:lnTo>
                  <a:lnTo>
                    <a:pt x="11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1764453" y="818201"/>
              <a:ext cx="402459" cy="51955"/>
            </a:xfrm>
            <a:custGeom>
              <a:avLst/>
              <a:gdLst/>
              <a:ahLst/>
              <a:cxnLst/>
              <a:rect l="l" t="t" r="r" b="b"/>
              <a:pathLst>
                <a:path w="5190" h="670" extrusionOk="0">
                  <a:moveTo>
                    <a:pt x="2456" y="0"/>
                  </a:moveTo>
                  <a:cubicBezTo>
                    <a:pt x="921" y="0"/>
                    <a:pt x="1" y="84"/>
                    <a:pt x="1" y="84"/>
                  </a:cubicBezTo>
                  <a:lnTo>
                    <a:pt x="84" y="447"/>
                  </a:lnTo>
                  <a:lnTo>
                    <a:pt x="5078" y="670"/>
                  </a:lnTo>
                  <a:lnTo>
                    <a:pt x="5190" y="84"/>
                  </a:lnTo>
                  <a:cubicBezTo>
                    <a:pt x="4130" y="28"/>
                    <a:pt x="3237" y="0"/>
                    <a:pt x="2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3"/>
            <p:cNvSpPr/>
            <p:nvPr/>
          </p:nvSpPr>
          <p:spPr>
            <a:xfrm>
              <a:off x="1710404" y="450408"/>
              <a:ext cx="151523" cy="216428"/>
            </a:xfrm>
            <a:custGeom>
              <a:avLst/>
              <a:gdLst/>
              <a:ahLst/>
              <a:cxnLst/>
              <a:rect l="l" t="t" r="r" b="b"/>
              <a:pathLst>
                <a:path w="1954" h="2791" extrusionOk="0">
                  <a:moveTo>
                    <a:pt x="363" y="0"/>
                  </a:moveTo>
                  <a:cubicBezTo>
                    <a:pt x="363" y="0"/>
                    <a:pt x="0" y="2232"/>
                    <a:pt x="1674" y="2790"/>
                  </a:cubicBezTo>
                  <a:cubicBezTo>
                    <a:pt x="1674" y="2762"/>
                    <a:pt x="1953" y="1535"/>
                    <a:pt x="36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3"/>
            <p:cNvSpPr/>
            <p:nvPr/>
          </p:nvSpPr>
          <p:spPr>
            <a:xfrm>
              <a:off x="1662791" y="601852"/>
              <a:ext cx="201307" cy="132059"/>
            </a:xfrm>
            <a:custGeom>
              <a:avLst/>
              <a:gdLst/>
              <a:ahLst/>
              <a:cxnLst/>
              <a:rect l="l" t="t" r="r" b="b"/>
              <a:pathLst>
                <a:path w="2596" h="1703" extrusionOk="0">
                  <a:moveTo>
                    <a:pt x="0" y="0"/>
                  </a:moveTo>
                  <a:cubicBezTo>
                    <a:pt x="0" y="0"/>
                    <a:pt x="754" y="1702"/>
                    <a:pt x="2093" y="1702"/>
                  </a:cubicBezTo>
                  <a:cubicBezTo>
                    <a:pt x="2232" y="1702"/>
                    <a:pt x="2428" y="1674"/>
                    <a:pt x="2595" y="1646"/>
                  </a:cubicBezTo>
                  <a:cubicBezTo>
                    <a:pt x="2595" y="1618"/>
                    <a:pt x="2177" y="447"/>
                    <a:pt x="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1671476" y="720805"/>
              <a:ext cx="201229" cy="84447"/>
            </a:xfrm>
            <a:custGeom>
              <a:avLst/>
              <a:gdLst/>
              <a:ahLst/>
              <a:cxnLst/>
              <a:rect l="l" t="t" r="r" b="b"/>
              <a:pathLst>
                <a:path w="2595" h="1089" extrusionOk="0">
                  <a:moveTo>
                    <a:pt x="167" y="1"/>
                  </a:moveTo>
                  <a:lnTo>
                    <a:pt x="0" y="1"/>
                  </a:lnTo>
                  <a:cubicBezTo>
                    <a:pt x="0" y="1"/>
                    <a:pt x="781" y="1089"/>
                    <a:pt x="1813" y="1089"/>
                  </a:cubicBezTo>
                  <a:cubicBezTo>
                    <a:pt x="2065" y="1089"/>
                    <a:pt x="2316" y="1005"/>
                    <a:pt x="2539" y="866"/>
                  </a:cubicBezTo>
                  <a:cubicBezTo>
                    <a:pt x="2595" y="866"/>
                    <a:pt x="1981" y="1"/>
                    <a:pt x="167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1833701" y="515313"/>
              <a:ext cx="114767" cy="194793"/>
            </a:xfrm>
            <a:custGeom>
              <a:avLst/>
              <a:gdLst/>
              <a:ahLst/>
              <a:cxnLst/>
              <a:rect l="l" t="t" r="r" b="b"/>
              <a:pathLst>
                <a:path w="1480" h="2512" extrusionOk="0">
                  <a:moveTo>
                    <a:pt x="1061" y="0"/>
                  </a:moveTo>
                  <a:cubicBezTo>
                    <a:pt x="0" y="1423"/>
                    <a:pt x="279" y="2511"/>
                    <a:pt x="279" y="2511"/>
                  </a:cubicBezTo>
                  <a:cubicBezTo>
                    <a:pt x="1479" y="1953"/>
                    <a:pt x="1061" y="0"/>
                    <a:pt x="1061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3"/>
            <p:cNvSpPr/>
            <p:nvPr/>
          </p:nvSpPr>
          <p:spPr>
            <a:xfrm>
              <a:off x="1868286" y="625658"/>
              <a:ext cx="108253" cy="186108"/>
            </a:xfrm>
            <a:custGeom>
              <a:avLst/>
              <a:gdLst/>
              <a:ahLst/>
              <a:cxnLst/>
              <a:rect l="l" t="t" r="r" b="b"/>
              <a:pathLst>
                <a:path w="1396" h="2400" extrusionOk="0">
                  <a:moveTo>
                    <a:pt x="1228" y="0"/>
                  </a:moveTo>
                  <a:cubicBezTo>
                    <a:pt x="1" y="1311"/>
                    <a:pt x="140" y="2399"/>
                    <a:pt x="140" y="2399"/>
                  </a:cubicBezTo>
                  <a:cubicBezTo>
                    <a:pt x="1396" y="1953"/>
                    <a:pt x="1228" y="0"/>
                    <a:pt x="122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3"/>
            <p:cNvSpPr/>
            <p:nvPr/>
          </p:nvSpPr>
          <p:spPr>
            <a:xfrm>
              <a:off x="1768795" y="536948"/>
              <a:ext cx="127717" cy="363531"/>
            </a:xfrm>
            <a:custGeom>
              <a:avLst/>
              <a:gdLst/>
              <a:ahLst/>
              <a:cxnLst/>
              <a:rect l="l" t="t" r="r" b="b"/>
              <a:pathLst>
                <a:path w="1647" h="4688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0"/>
                    <a:pt x="0" y="28"/>
                    <a:pt x="0" y="56"/>
                  </a:cubicBezTo>
                  <a:lnTo>
                    <a:pt x="865" y="1674"/>
                  </a:lnTo>
                  <a:cubicBezTo>
                    <a:pt x="865" y="1674"/>
                    <a:pt x="1368" y="2790"/>
                    <a:pt x="1563" y="4632"/>
                  </a:cubicBezTo>
                  <a:cubicBezTo>
                    <a:pt x="1563" y="4687"/>
                    <a:pt x="1619" y="4687"/>
                    <a:pt x="1619" y="4687"/>
                  </a:cubicBezTo>
                  <a:lnTo>
                    <a:pt x="1619" y="4687"/>
                  </a:lnTo>
                  <a:cubicBezTo>
                    <a:pt x="1647" y="4687"/>
                    <a:pt x="1647" y="4632"/>
                    <a:pt x="1647" y="4632"/>
                  </a:cubicBezTo>
                  <a:cubicBezTo>
                    <a:pt x="1423" y="2762"/>
                    <a:pt x="949" y="1646"/>
                    <a:pt x="949" y="1646"/>
                  </a:cubicBezTo>
                  <a:lnTo>
                    <a:pt x="84" y="28"/>
                  </a:lnTo>
                  <a:cubicBezTo>
                    <a:pt x="84" y="0"/>
                    <a:pt x="84" y="0"/>
                    <a:pt x="28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3"/>
            <p:cNvSpPr/>
            <p:nvPr/>
          </p:nvSpPr>
          <p:spPr>
            <a:xfrm>
              <a:off x="1848822" y="547726"/>
              <a:ext cx="67154" cy="162379"/>
            </a:xfrm>
            <a:custGeom>
              <a:avLst/>
              <a:gdLst/>
              <a:ahLst/>
              <a:cxnLst/>
              <a:rect l="l" t="t" r="r" b="b"/>
              <a:pathLst>
                <a:path w="866" h="2094" extrusionOk="0">
                  <a:moveTo>
                    <a:pt x="810" y="1"/>
                  </a:moveTo>
                  <a:cubicBezTo>
                    <a:pt x="810" y="1"/>
                    <a:pt x="810" y="29"/>
                    <a:pt x="810" y="1"/>
                  </a:cubicBezTo>
                  <a:cubicBezTo>
                    <a:pt x="447" y="559"/>
                    <a:pt x="57" y="1982"/>
                    <a:pt x="1" y="2065"/>
                  </a:cubicBezTo>
                  <a:cubicBezTo>
                    <a:pt x="1" y="2093"/>
                    <a:pt x="1" y="2093"/>
                    <a:pt x="57" y="2093"/>
                  </a:cubicBezTo>
                  <a:lnTo>
                    <a:pt x="57" y="2093"/>
                  </a:lnTo>
                  <a:cubicBezTo>
                    <a:pt x="57" y="2093"/>
                    <a:pt x="84" y="2093"/>
                    <a:pt x="84" y="2065"/>
                  </a:cubicBezTo>
                  <a:cubicBezTo>
                    <a:pt x="84" y="2065"/>
                    <a:pt x="475" y="559"/>
                    <a:pt x="810" y="29"/>
                  </a:cubicBezTo>
                  <a:cubicBezTo>
                    <a:pt x="866" y="84"/>
                    <a:pt x="866" y="29"/>
                    <a:pt x="810" y="1"/>
                  </a:cubicBezTo>
                  <a:cubicBezTo>
                    <a:pt x="866" y="29"/>
                    <a:pt x="810" y="1"/>
                    <a:pt x="810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3"/>
            <p:cNvSpPr/>
            <p:nvPr/>
          </p:nvSpPr>
          <p:spPr>
            <a:xfrm>
              <a:off x="1876971" y="664586"/>
              <a:ext cx="71496" cy="147180"/>
            </a:xfrm>
            <a:custGeom>
              <a:avLst/>
              <a:gdLst/>
              <a:ahLst/>
              <a:cxnLst/>
              <a:rect l="l" t="t" r="r" b="b"/>
              <a:pathLst>
                <a:path w="922" h="1898" extrusionOk="0">
                  <a:moveTo>
                    <a:pt x="865" y="0"/>
                  </a:moveTo>
                  <a:cubicBezTo>
                    <a:pt x="837" y="0"/>
                    <a:pt x="837" y="0"/>
                    <a:pt x="865" y="0"/>
                  </a:cubicBezTo>
                  <a:cubicBezTo>
                    <a:pt x="586" y="335"/>
                    <a:pt x="28" y="1814"/>
                    <a:pt x="0" y="1870"/>
                  </a:cubicBezTo>
                  <a:cubicBezTo>
                    <a:pt x="0" y="1897"/>
                    <a:pt x="0" y="1897"/>
                    <a:pt x="28" y="1897"/>
                  </a:cubicBezTo>
                  <a:lnTo>
                    <a:pt x="28" y="1897"/>
                  </a:lnTo>
                  <a:cubicBezTo>
                    <a:pt x="84" y="1897"/>
                    <a:pt x="84" y="1897"/>
                    <a:pt x="84" y="1870"/>
                  </a:cubicBezTo>
                  <a:cubicBezTo>
                    <a:pt x="84" y="1870"/>
                    <a:pt x="670" y="335"/>
                    <a:pt x="921" y="28"/>
                  </a:cubicBezTo>
                  <a:lnTo>
                    <a:pt x="865" y="0"/>
                  </a:ln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3"/>
            <p:cNvSpPr/>
            <p:nvPr/>
          </p:nvSpPr>
          <p:spPr>
            <a:xfrm>
              <a:off x="1710404" y="629923"/>
              <a:ext cx="147180" cy="97474"/>
            </a:xfrm>
            <a:custGeom>
              <a:avLst/>
              <a:gdLst/>
              <a:ahLst/>
              <a:cxnLst/>
              <a:rect l="l" t="t" r="r" b="b"/>
              <a:pathLst>
                <a:path w="1898" h="1257" extrusionOk="0">
                  <a:moveTo>
                    <a:pt x="28" y="1"/>
                  </a:moveTo>
                  <a:cubicBezTo>
                    <a:pt x="0" y="1"/>
                    <a:pt x="0" y="1"/>
                    <a:pt x="28" y="1"/>
                  </a:cubicBezTo>
                  <a:cubicBezTo>
                    <a:pt x="0" y="29"/>
                    <a:pt x="0" y="57"/>
                    <a:pt x="0" y="57"/>
                  </a:cubicBezTo>
                  <a:cubicBezTo>
                    <a:pt x="0" y="57"/>
                    <a:pt x="893" y="698"/>
                    <a:pt x="1842" y="1256"/>
                  </a:cubicBezTo>
                  <a:lnTo>
                    <a:pt x="1869" y="1256"/>
                  </a:lnTo>
                  <a:cubicBezTo>
                    <a:pt x="1869" y="1256"/>
                    <a:pt x="1897" y="1256"/>
                    <a:pt x="1897" y="1201"/>
                  </a:cubicBezTo>
                  <a:lnTo>
                    <a:pt x="1897" y="1145"/>
                  </a:lnTo>
                  <a:cubicBezTo>
                    <a:pt x="921" y="615"/>
                    <a:pt x="56" y="1"/>
                    <a:pt x="28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3"/>
            <p:cNvSpPr/>
            <p:nvPr/>
          </p:nvSpPr>
          <p:spPr>
            <a:xfrm>
              <a:off x="1706061" y="738098"/>
              <a:ext cx="168815" cy="54204"/>
            </a:xfrm>
            <a:custGeom>
              <a:avLst/>
              <a:gdLst/>
              <a:ahLst/>
              <a:cxnLst/>
              <a:rect l="l" t="t" r="r" b="b"/>
              <a:pathLst>
                <a:path w="2177" h="699" extrusionOk="0">
                  <a:moveTo>
                    <a:pt x="56" y="1"/>
                  </a:moveTo>
                  <a:cubicBezTo>
                    <a:pt x="56" y="1"/>
                    <a:pt x="0" y="1"/>
                    <a:pt x="0" y="29"/>
                  </a:cubicBezTo>
                  <a:cubicBezTo>
                    <a:pt x="0" y="57"/>
                    <a:pt x="0" y="57"/>
                    <a:pt x="56" y="57"/>
                  </a:cubicBezTo>
                  <a:cubicBezTo>
                    <a:pt x="56" y="57"/>
                    <a:pt x="1256" y="503"/>
                    <a:pt x="2149" y="698"/>
                  </a:cubicBezTo>
                  <a:lnTo>
                    <a:pt x="2149" y="698"/>
                  </a:lnTo>
                  <a:cubicBezTo>
                    <a:pt x="2177" y="698"/>
                    <a:pt x="2177" y="698"/>
                    <a:pt x="2177" y="643"/>
                  </a:cubicBezTo>
                  <a:cubicBezTo>
                    <a:pt x="2177" y="615"/>
                    <a:pt x="2177" y="615"/>
                    <a:pt x="2149" y="615"/>
                  </a:cubicBezTo>
                  <a:cubicBezTo>
                    <a:pt x="1256" y="447"/>
                    <a:pt x="84" y="1"/>
                    <a:pt x="56" y="1"/>
                  </a:cubicBezTo>
                  <a:cubicBezTo>
                    <a:pt x="84" y="1"/>
                    <a:pt x="56" y="1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3"/>
            <p:cNvSpPr/>
            <p:nvPr/>
          </p:nvSpPr>
          <p:spPr>
            <a:xfrm>
              <a:off x="2002440" y="461187"/>
              <a:ext cx="153694" cy="235892"/>
            </a:xfrm>
            <a:custGeom>
              <a:avLst/>
              <a:gdLst/>
              <a:ahLst/>
              <a:cxnLst/>
              <a:rect l="l" t="t" r="r" b="b"/>
              <a:pathLst>
                <a:path w="1982" h="3042" extrusionOk="0">
                  <a:moveTo>
                    <a:pt x="1591" y="1"/>
                  </a:moveTo>
                  <a:cubicBezTo>
                    <a:pt x="1591" y="1"/>
                    <a:pt x="1" y="1619"/>
                    <a:pt x="1033" y="3014"/>
                  </a:cubicBezTo>
                  <a:cubicBezTo>
                    <a:pt x="1033" y="3042"/>
                    <a:pt x="1981" y="2177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3"/>
            <p:cNvSpPr/>
            <p:nvPr/>
          </p:nvSpPr>
          <p:spPr>
            <a:xfrm>
              <a:off x="1939706" y="541290"/>
              <a:ext cx="153694" cy="220693"/>
            </a:xfrm>
            <a:custGeom>
              <a:avLst/>
              <a:gdLst/>
              <a:ahLst/>
              <a:cxnLst/>
              <a:rect l="l" t="t" r="r" b="b"/>
              <a:pathLst>
                <a:path w="1982" h="2846" extrusionOk="0">
                  <a:moveTo>
                    <a:pt x="475" y="0"/>
                  </a:moveTo>
                  <a:cubicBezTo>
                    <a:pt x="475" y="0"/>
                    <a:pt x="0" y="2204"/>
                    <a:pt x="1674" y="2846"/>
                  </a:cubicBezTo>
                  <a:cubicBezTo>
                    <a:pt x="1674" y="2846"/>
                    <a:pt x="1981" y="1618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3"/>
            <p:cNvSpPr/>
            <p:nvPr/>
          </p:nvSpPr>
          <p:spPr>
            <a:xfrm>
              <a:off x="1915899" y="647293"/>
              <a:ext cx="123374" cy="170987"/>
            </a:xfrm>
            <a:custGeom>
              <a:avLst/>
              <a:gdLst/>
              <a:ahLst/>
              <a:cxnLst/>
              <a:rect l="l" t="t" r="r" b="b"/>
              <a:pathLst>
                <a:path w="1591" h="220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8" y="2009"/>
                    <a:pt x="1591" y="2204"/>
                  </a:cubicBezTo>
                  <a:cubicBezTo>
                    <a:pt x="1563" y="2176"/>
                    <a:pt x="1591" y="106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3"/>
            <p:cNvSpPr/>
            <p:nvPr/>
          </p:nvSpPr>
          <p:spPr>
            <a:xfrm>
              <a:off x="2069517" y="619145"/>
              <a:ext cx="162302" cy="125545"/>
            </a:xfrm>
            <a:custGeom>
              <a:avLst/>
              <a:gdLst/>
              <a:ahLst/>
              <a:cxnLst/>
              <a:rect l="l" t="t" r="r" b="b"/>
              <a:pathLst>
                <a:path w="2093" h="1619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419" y="558"/>
                    <a:pt x="0" y="1591"/>
                    <a:pt x="0" y="1591"/>
                  </a:cubicBezTo>
                  <a:cubicBezTo>
                    <a:pt x="56" y="1591"/>
                    <a:pt x="140" y="1619"/>
                    <a:pt x="252" y="1619"/>
                  </a:cubicBezTo>
                  <a:cubicBezTo>
                    <a:pt x="1423" y="1591"/>
                    <a:pt x="2093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2030589" y="733833"/>
              <a:ext cx="177423" cy="108253"/>
            </a:xfrm>
            <a:custGeom>
              <a:avLst/>
              <a:gdLst/>
              <a:ahLst/>
              <a:cxnLst/>
              <a:rect l="l" t="t" r="r" b="b"/>
              <a:pathLst>
                <a:path w="2288" h="1396" extrusionOk="0">
                  <a:moveTo>
                    <a:pt x="2288" y="0"/>
                  </a:moveTo>
                  <a:lnTo>
                    <a:pt x="2288" y="0"/>
                  </a:lnTo>
                  <a:cubicBezTo>
                    <a:pt x="530" y="363"/>
                    <a:pt x="0" y="1339"/>
                    <a:pt x="0" y="1339"/>
                  </a:cubicBezTo>
                  <a:cubicBezTo>
                    <a:pt x="140" y="1367"/>
                    <a:pt x="251" y="1395"/>
                    <a:pt x="391" y="1395"/>
                  </a:cubicBezTo>
                  <a:cubicBezTo>
                    <a:pt x="1479" y="1395"/>
                    <a:pt x="2288" y="0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3"/>
            <p:cNvSpPr/>
            <p:nvPr/>
          </p:nvSpPr>
          <p:spPr>
            <a:xfrm>
              <a:off x="1991661" y="549898"/>
              <a:ext cx="112518" cy="367873"/>
            </a:xfrm>
            <a:custGeom>
              <a:avLst/>
              <a:gdLst/>
              <a:ahLst/>
              <a:cxnLst/>
              <a:rect l="l" t="t" r="r" b="b"/>
              <a:pathLst>
                <a:path w="1451" h="4744" extrusionOk="0">
                  <a:moveTo>
                    <a:pt x="1423" y="1"/>
                  </a:moveTo>
                  <a:cubicBezTo>
                    <a:pt x="1395" y="1"/>
                    <a:pt x="1395" y="1"/>
                    <a:pt x="1395" y="56"/>
                  </a:cubicBezTo>
                  <a:lnTo>
                    <a:pt x="1144" y="1870"/>
                  </a:lnTo>
                  <a:cubicBezTo>
                    <a:pt x="1144" y="1870"/>
                    <a:pt x="893" y="3042"/>
                    <a:pt x="0" y="4688"/>
                  </a:cubicBezTo>
                  <a:lnTo>
                    <a:pt x="0" y="4744"/>
                  </a:lnTo>
                  <a:lnTo>
                    <a:pt x="28" y="4744"/>
                  </a:lnTo>
                  <a:cubicBezTo>
                    <a:pt x="28" y="4744"/>
                    <a:pt x="56" y="4744"/>
                    <a:pt x="56" y="4716"/>
                  </a:cubicBezTo>
                  <a:cubicBezTo>
                    <a:pt x="949" y="3042"/>
                    <a:pt x="1200" y="1870"/>
                    <a:pt x="1200" y="1870"/>
                  </a:cubicBezTo>
                  <a:lnTo>
                    <a:pt x="1451" y="56"/>
                  </a:lnTo>
                  <a:lnTo>
                    <a:pt x="1423" y="1"/>
                  </a:ln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3"/>
            <p:cNvSpPr/>
            <p:nvPr/>
          </p:nvSpPr>
          <p:spPr>
            <a:xfrm>
              <a:off x="2063003" y="642951"/>
              <a:ext cx="149352" cy="101739"/>
            </a:xfrm>
            <a:custGeom>
              <a:avLst/>
              <a:gdLst/>
              <a:ahLst/>
              <a:cxnLst/>
              <a:rect l="l" t="t" r="r" b="b"/>
              <a:pathLst>
                <a:path w="1926" h="1312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256" y="251"/>
                    <a:pt x="112" y="1228"/>
                    <a:pt x="57" y="1256"/>
                  </a:cubicBezTo>
                  <a:cubicBezTo>
                    <a:pt x="1" y="1256"/>
                    <a:pt x="1" y="1284"/>
                    <a:pt x="57" y="1312"/>
                  </a:cubicBezTo>
                  <a:lnTo>
                    <a:pt x="84" y="1312"/>
                  </a:lnTo>
                  <a:lnTo>
                    <a:pt x="112" y="1312"/>
                  </a:lnTo>
                  <a:cubicBezTo>
                    <a:pt x="112" y="1312"/>
                    <a:pt x="1312" y="307"/>
                    <a:pt x="1898" y="112"/>
                  </a:cubicBezTo>
                  <a:cubicBezTo>
                    <a:pt x="1926" y="112"/>
                    <a:pt x="1926" y="56"/>
                    <a:pt x="1926" y="28"/>
                  </a:cubicBezTo>
                  <a:cubicBezTo>
                    <a:pt x="1898" y="0"/>
                    <a:pt x="1898" y="0"/>
                    <a:pt x="187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3"/>
            <p:cNvSpPr/>
            <p:nvPr/>
          </p:nvSpPr>
          <p:spPr>
            <a:xfrm>
              <a:off x="2026247" y="755467"/>
              <a:ext cx="145009" cy="86618"/>
            </a:xfrm>
            <a:custGeom>
              <a:avLst/>
              <a:gdLst/>
              <a:ahLst/>
              <a:cxnLst/>
              <a:rect l="l" t="t" r="r" b="b"/>
              <a:pathLst>
                <a:path w="1870" h="1117" extrusionOk="0">
                  <a:moveTo>
                    <a:pt x="1814" y="0"/>
                  </a:moveTo>
                  <a:lnTo>
                    <a:pt x="1814" y="0"/>
                  </a:lnTo>
                  <a:cubicBezTo>
                    <a:pt x="1395" y="112"/>
                    <a:pt x="112" y="1032"/>
                    <a:pt x="28" y="1060"/>
                  </a:cubicBezTo>
                  <a:cubicBezTo>
                    <a:pt x="0" y="1060"/>
                    <a:pt x="0" y="1088"/>
                    <a:pt x="28" y="1116"/>
                  </a:cubicBezTo>
                  <a:lnTo>
                    <a:pt x="56" y="1116"/>
                  </a:lnTo>
                  <a:lnTo>
                    <a:pt x="112" y="1116"/>
                  </a:lnTo>
                  <a:cubicBezTo>
                    <a:pt x="112" y="1116"/>
                    <a:pt x="1451" y="223"/>
                    <a:pt x="1842" y="112"/>
                  </a:cubicBezTo>
                  <a:cubicBezTo>
                    <a:pt x="1870" y="112"/>
                    <a:pt x="1870" y="84"/>
                    <a:pt x="1870" y="84"/>
                  </a:cubicBezTo>
                  <a:cubicBezTo>
                    <a:pt x="1842" y="0"/>
                    <a:pt x="1842" y="0"/>
                    <a:pt x="181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3"/>
            <p:cNvSpPr/>
            <p:nvPr/>
          </p:nvSpPr>
          <p:spPr>
            <a:xfrm>
              <a:off x="1995926" y="590996"/>
              <a:ext cx="73668" cy="164550"/>
            </a:xfrm>
            <a:custGeom>
              <a:avLst/>
              <a:gdLst/>
              <a:ahLst/>
              <a:cxnLst/>
              <a:rect l="l" t="t" r="r" b="b"/>
              <a:pathLst>
                <a:path w="950" h="2122" extrusionOk="0">
                  <a:moveTo>
                    <a:pt x="29" y="1"/>
                  </a:moveTo>
                  <a:cubicBezTo>
                    <a:pt x="1" y="1"/>
                    <a:pt x="1" y="1"/>
                    <a:pt x="29" y="1"/>
                  </a:cubicBezTo>
                  <a:cubicBezTo>
                    <a:pt x="1" y="1"/>
                    <a:pt x="1" y="29"/>
                    <a:pt x="1" y="57"/>
                  </a:cubicBezTo>
                  <a:cubicBezTo>
                    <a:pt x="1" y="57"/>
                    <a:pt x="391" y="1117"/>
                    <a:pt x="838" y="2093"/>
                  </a:cubicBezTo>
                  <a:lnTo>
                    <a:pt x="866" y="2121"/>
                  </a:lnTo>
                  <a:lnTo>
                    <a:pt x="922" y="2121"/>
                  </a:lnTo>
                  <a:cubicBezTo>
                    <a:pt x="949" y="2121"/>
                    <a:pt x="949" y="2093"/>
                    <a:pt x="949" y="2065"/>
                  </a:cubicBezTo>
                  <a:cubicBezTo>
                    <a:pt x="503" y="1089"/>
                    <a:pt x="112" y="29"/>
                    <a:pt x="112" y="29"/>
                  </a:cubicBezTo>
                  <a:cubicBezTo>
                    <a:pt x="85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3"/>
            <p:cNvSpPr/>
            <p:nvPr/>
          </p:nvSpPr>
          <p:spPr>
            <a:xfrm>
              <a:off x="1931021" y="679707"/>
              <a:ext cx="114767" cy="138573"/>
            </a:xfrm>
            <a:custGeom>
              <a:avLst/>
              <a:gdLst/>
              <a:ahLst/>
              <a:cxnLst/>
              <a:rect l="l" t="t" r="r" b="b"/>
              <a:pathLst>
                <a:path w="1480" h="1787" extrusionOk="0">
                  <a:moveTo>
                    <a:pt x="29" y="1"/>
                  </a:moveTo>
                  <a:cubicBezTo>
                    <a:pt x="29" y="1"/>
                    <a:pt x="1" y="1"/>
                    <a:pt x="29" y="1"/>
                  </a:cubicBezTo>
                  <a:cubicBezTo>
                    <a:pt x="1" y="56"/>
                    <a:pt x="1" y="56"/>
                    <a:pt x="1" y="84"/>
                  </a:cubicBezTo>
                  <a:cubicBezTo>
                    <a:pt x="1" y="84"/>
                    <a:pt x="726" y="1117"/>
                    <a:pt x="1368" y="1786"/>
                  </a:cubicBezTo>
                  <a:lnTo>
                    <a:pt x="1396" y="1786"/>
                  </a:lnTo>
                  <a:lnTo>
                    <a:pt x="1424" y="1786"/>
                  </a:lnTo>
                  <a:cubicBezTo>
                    <a:pt x="1424" y="1786"/>
                    <a:pt x="1480" y="1758"/>
                    <a:pt x="1424" y="1702"/>
                  </a:cubicBezTo>
                  <a:cubicBezTo>
                    <a:pt x="810" y="1089"/>
                    <a:pt x="85" y="56"/>
                    <a:pt x="29" y="1"/>
                  </a:cubicBezTo>
                  <a:cubicBezTo>
                    <a:pt x="85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3"/>
            <p:cNvSpPr/>
            <p:nvPr/>
          </p:nvSpPr>
          <p:spPr>
            <a:xfrm>
              <a:off x="1879143" y="359526"/>
              <a:ext cx="179594" cy="270477"/>
            </a:xfrm>
            <a:custGeom>
              <a:avLst/>
              <a:gdLst/>
              <a:ahLst/>
              <a:cxnLst/>
              <a:rect l="l" t="t" r="r" b="b"/>
              <a:pathLst>
                <a:path w="2316" h="3488" extrusionOk="0">
                  <a:moveTo>
                    <a:pt x="1507" y="1"/>
                  </a:moveTo>
                  <a:lnTo>
                    <a:pt x="1507" y="1"/>
                  </a:lnTo>
                  <a:cubicBezTo>
                    <a:pt x="1507" y="1"/>
                    <a:pt x="0" y="2037"/>
                    <a:pt x="1451" y="3432"/>
                  </a:cubicBezTo>
                  <a:cubicBezTo>
                    <a:pt x="1451" y="3488"/>
                    <a:pt x="2316" y="2316"/>
                    <a:pt x="150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3"/>
            <p:cNvSpPr/>
            <p:nvPr/>
          </p:nvSpPr>
          <p:spPr>
            <a:xfrm>
              <a:off x="1833701" y="478479"/>
              <a:ext cx="162302" cy="225113"/>
            </a:xfrm>
            <a:custGeom>
              <a:avLst/>
              <a:gdLst/>
              <a:ahLst/>
              <a:cxnLst/>
              <a:rect l="l" t="t" r="r" b="b"/>
              <a:pathLst>
                <a:path w="2093" h="2903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40" y="1"/>
                    <a:pt x="0" y="2540"/>
                    <a:pt x="1953" y="2903"/>
                  </a:cubicBezTo>
                  <a:cubicBezTo>
                    <a:pt x="1953" y="2903"/>
                    <a:pt x="2093" y="1480"/>
                    <a:pt x="14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3"/>
            <p:cNvSpPr/>
            <p:nvPr/>
          </p:nvSpPr>
          <p:spPr>
            <a:xfrm>
              <a:off x="1792602" y="604023"/>
              <a:ext cx="168815" cy="168815"/>
            </a:xfrm>
            <a:custGeom>
              <a:avLst/>
              <a:gdLst/>
              <a:ahLst/>
              <a:cxnLst/>
              <a:rect l="l" t="t" r="r" b="b"/>
              <a:pathLst>
                <a:path w="2177" h="2177" extrusionOk="0">
                  <a:moveTo>
                    <a:pt x="0" y="0"/>
                  </a:moveTo>
                  <a:cubicBezTo>
                    <a:pt x="0" y="0"/>
                    <a:pt x="391" y="2176"/>
                    <a:pt x="2093" y="2176"/>
                  </a:cubicBezTo>
                  <a:lnTo>
                    <a:pt x="2176" y="2176"/>
                  </a:lnTo>
                  <a:cubicBezTo>
                    <a:pt x="2176" y="2148"/>
                    <a:pt x="2009" y="921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3"/>
            <p:cNvSpPr/>
            <p:nvPr/>
          </p:nvSpPr>
          <p:spPr>
            <a:xfrm>
              <a:off x="1982976" y="515313"/>
              <a:ext cx="160130" cy="168815"/>
            </a:xfrm>
            <a:custGeom>
              <a:avLst/>
              <a:gdLst/>
              <a:ahLst/>
              <a:cxnLst/>
              <a:rect l="l" t="t" r="r" b="b"/>
              <a:pathLst>
                <a:path w="2065" h="2177" extrusionOk="0">
                  <a:moveTo>
                    <a:pt x="2065" y="0"/>
                  </a:moveTo>
                  <a:lnTo>
                    <a:pt x="2065" y="0"/>
                  </a:lnTo>
                  <a:cubicBezTo>
                    <a:pt x="279" y="949"/>
                    <a:pt x="0" y="2149"/>
                    <a:pt x="0" y="2149"/>
                  </a:cubicBezTo>
                  <a:lnTo>
                    <a:pt x="28" y="2149"/>
                  </a:lnTo>
                  <a:cubicBezTo>
                    <a:pt x="1535" y="2176"/>
                    <a:pt x="2065" y="0"/>
                    <a:pt x="20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3"/>
            <p:cNvSpPr/>
            <p:nvPr/>
          </p:nvSpPr>
          <p:spPr>
            <a:xfrm>
              <a:off x="1959170" y="647293"/>
              <a:ext cx="177501" cy="149352"/>
            </a:xfrm>
            <a:custGeom>
              <a:avLst/>
              <a:gdLst/>
              <a:ahLst/>
              <a:cxnLst/>
              <a:rect l="l" t="t" r="r" b="b"/>
              <a:pathLst>
                <a:path w="2289" h="1926" extrusionOk="0">
                  <a:moveTo>
                    <a:pt x="2288" y="0"/>
                  </a:moveTo>
                  <a:lnTo>
                    <a:pt x="2288" y="0"/>
                  </a:lnTo>
                  <a:cubicBezTo>
                    <a:pt x="419" y="698"/>
                    <a:pt x="1" y="1897"/>
                    <a:pt x="1" y="1897"/>
                  </a:cubicBezTo>
                  <a:lnTo>
                    <a:pt x="196" y="1897"/>
                  </a:lnTo>
                  <a:cubicBezTo>
                    <a:pt x="1563" y="1925"/>
                    <a:pt x="2288" y="0"/>
                    <a:pt x="228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3"/>
            <p:cNvSpPr/>
            <p:nvPr/>
          </p:nvSpPr>
          <p:spPr>
            <a:xfrm>
              <a:off x="1928849" y="463358"/>
              <a:ext cx="64983" cy="430607"/>
            </a:xfrm>
            <a:custGeom>
              <a:avLst/>
              <a:gdLst/>
              <a:ahLst/>
              <a:cxnLst/>
              <a:rect l="l" t="t" r="r" b="b"/>
              <a:pathLst>
                <a:path w="838" h="5553" extrusionOk="0">
                  <a:moveTo>
                    <a:pt x="726" y="1"/>
                  </a:moveTo>
                  <a:cubicBezTo>
                    <a:pt x="698" y="1"/>
                    <a:pt x="698" y="57"/>
                    <a:pt x="698" y="57"/>
                  </a:cubicBezTo>
                  <a:lnTo>
                    <a:pt x="754" y="2093"/>
                  </a:lnTo>
                  <a:cubicBezTo>
                    <a:pt x="754" y="2093"/>
                    <a:pt x="726" y="3460"/>
                    <a:pt x="1" y="5497"/>
                  </a:cubicBezTo>
                  <a:cubicBezTo>
                    <a:pt x="1" y="5525"/>
                    <a:pt x="1" y="5525"/>
                    <a:pt x="29" y="5553"/>
                  </a:cubicBezTo>
                  <a:lnTo>
                    <a:pt x="29" y="5553"/>
                  </a:lnTo>
                  <a:cubicBezTo>
                    <a:pt x="57" y="5553"/>
                    <a:pt x="57" y="5553"/>
                    <a:pt x="57" y="5525"/>
                  </a:cubicBezTo>
                  <a:cubicBezTo>
                    <a:pt x="810" y="3488"/>
                    <a:pt x="838" y="2121"/>
                    <a:pt x="838" y="2093"/>
                  </a:cubicBezTo>
                  <a:lnTo>
                    <a:pt x="754" y="29"/>
                  </a:lnTo>
                  <a:cubicBezTo>
                    <a:pt x="754" y="1"/>
                    <a:pt x="726" y="1"/>
                    <a:pt x="72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3"/>
            <p:cNvSpPr/>
            <p:nvPr/>
          </p:nvSpPr>
          <p:spPr>
            <a:xfrm>
              <a:off x="1980805" y="545555"/>
              <a:ext cx="142838" cy="136402"/>
            </a:xfrm>
            <a:custGeom>
              <a:avLst/>
              <a:gdLst/>
              <a:ahLst/>
              <a:cxnLst/>
              <a:rect l="l" t="t" r="r" b="b"/>
              <a:pathLst>
                <a:path w="1842" h="1759" extrusionOk="0">
                  <a:moveTo>
                    <a:pt x="1814" y="1"/>
                  </a:moveTo>
                  <a:cubicBezTo>
                    <a:pt x="1814" y="1"/>
                    <a:pt x="1814" y="29"/>
                    <a:pt x="1814" y="1"/>
                  </a:cubicBezTo>
                  <a:cubicBezTo>
                    <a:pt x="1144" y="391"/>
                    <a:pt x="56" y="1675"/>
                    <a:pt x="1" y="1703"/>
                  </a:cubicBezTo>
                  <a:lnTo>
                    <a:pt x="1" y="1759"/>
                  </a:lnTo>
                  <a:lnTo>
                    <a:pt x="28" y="1759"/>
                  </a:lnTo>
                  <a:lnTo>
                    <a:pt x="56" y="1759"/>
                  </a:lnTo>
                  <a:cubicBezTo>
                    <a:pt x="56" y="1759"/>
                    <a:pt x="1200" y="447"/>
                    <a:pt x="1814" y="57"/>
                  </a:cubicBezTo>
                  <a:cubicBezTo>
                    <a:pt x="1842" y="57"/>
                    <a:pt x="1842" y="29"/>
                    <a:pt x="1814" y="1"/>
                  </a:cubicBezTo>
                  <a:cubicBezTo>
                    <a:pt x="1842" y="29"/>
                    <a:pt x="1842" y="1"/>
                    <a:pt x="181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3"/>
            <p:cNvSpPr/>
            <p:nvPr/>
          </p:nvSpPr>
          <p:spPr>
            <a:xfrm>
              <a:off x="1952656" y="677535"/>
              <a:ext cx="147258" cy="119109"/>
            </a:xfrm>
            <a:custGeom>
              <a:avLst/>
              <a:gdLst/>
              <a:ahLst/>
              <a:cxnLst/>
              <a:rect l="l" t="t" r="r" b="b"/>
              <a:pathLst>
                <a:path w="1899" h="1536" extrusionOk="0">
                  <a:moveTo>
                    <a:pt x="1842" y="1"/>
                  </a:moveTo>
                  <a:cubicBezTo>
                    <a:pt x="1842" y="1"/>
                    <a:pt x="1842" y="29"/>
                    <a:pt x="1842" y="1"/>
                  </a:cubicBezTo>
                  <a:cubicBezTo>
                    <a:pt x="1396" y="224"/>
                    <a:pt x="112" y="1424"/>
                    <a:pt x="29" y="1451"/>
                  </a:cubicBezTo>
                  <a:cubicBezTo>
                    <a:pt x="1" y="1507"/>
                    <a:pt x="1" y="1507"/>
                    <a:pt x="29" y="1535"/>
                  </a:cubicBezTo>
                  <a:lnTo>
                    <a:pt x="85" y="1535"/>
                  </a:lnTo>
                  <a:lnTo>
                    <a:pt x="112" y="1535"/>
                  </a:lnTo>
                  <a:cubicBezTo>
                    <a:pt x="112" y="1535"/>
                    <a:pt x="1480" y="280"/>
                    <a:pt x="1842" y="57"/>
                  </a:cubicBezTo>
                  <a:cubicBezTo>
                    <a:pt x="1898" y="57"/>
                    <a:pt x="1898" y="29"/>
                    <a:pt x="1898" y="1"/>
                  </a:cubicBezTo>
                  <a:cubicBezTo>
                    <a:pt x="1898" y="29"/>
                    <a:pt x="1898" y="1"/>
                    <a:pt x="18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3"/>
            <p:cNvSpPr/>
            <p:nvPr/>
          </p:nvSpPr>
          <p:spPr>
            <a:xfrm>
              <a:off x="1874800" y="526091"/>
              <a:ext cx="110424" cy="170987"/>
            </a:xfrm>
            <a:custGeom>
              <a:avLst/>
              <a:gdLst/>
              <a:ahLst/>
              <a:cxnLst/>
              <a:rect l="l" t="t" r="r" b="b"/>
              <a:pathLst>
                <a:path w="1424" h="2205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29"/>
                    <a:pt x="1" y="29"/>
                    <a:pt x="1" y="84"/>
                  </a:cubicBezTo>
                  <a:cubicBezTo>
                    <a:pt x="1" y="84"/>
                    <a:pt x="614" y="1145"/>
                    <a:pt x="1312" y="2177"/>
                  </a:cubicBezTo>
                  <a:lnTo>
                    <a:pt x="1368" y="2205"/>
                  </a:lnTo>
                  <a:lnTo>
                    <a:pt x="1395" y="2205"/>
                  </a:lnTo>
                  <a:cubicBezTo>
                    <a:pt x="1423" y="2205"/>
                    <a:pt x="1423" y="2177"/>
                    <a:pt x="1395" y="2121"/>
                  </a:cubicBezTo>
                  <a:cubicBezTo>
                    <a:pt x="698" y="1117"/>
                    <a:pt x="112" y="29"/>
                    <a:pt x="112" y="29"/>
                  </a:cubicBezTo>
                  <a:cubicBezTo>
                    <a:pt x="56" y="29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3"/>
            <p:cNvSpPr/>
            <p:nvPr/>
          </p:nvSpPr>
          <p:spPr>
            <a:xfrm>
              <a:off x="1818580" y="636437"/>
              <a:ext cx="145009" cy="136402"/>
            </a:xfrm>
            <a:custGeom>
              <a:avLst/>
              <a:gdLst/>
              <a:ahLst/>
              <a:cxnLst/>
              <a:rect l="l" t="t" r="r" b="b"/>
              <a:pathLst>
                <a:path w="1870" h="1759" extrusionOk="0">
                  <a:moveTo>
                    <a:pt x="28" y="1"/>
                  </a:moveTo>
                  <a:cubicBezTo>
                    <a:pt x="28" y="1"/>
                    <a:pt x="28" y="56"/>
                    <a:pt x="28" y="1"/>
                  </a:cubicBezTo>
                  <a:cubicBezTo>
                    <a:pt x="0" y="56"/>
                    <a:pt x="0" y="84"/>
                    <a:pt x="0" y="84"/>
                  </a:cubicBezTo>
                  <a:cubicBezTo>
                    <a:pt x="0" y="84"/>
                    <a:pt x="1005" y="1117"/>
                    <a:pt x="1814" y="1758"/>
                  </a:cubicBezTo>
                  <a:lnTo>
                    <a:pt x="1841" y="1758"/>
                  </a:lnTo>
                  <a:cubicBezTo>
                    <a:pt x="1841" y="1758"/>
                    <a:pt x="1869" y="1758"/>
                    <a:pt x="1869" y="1702"/>
                  </a:cubicBezTo>
                  <a:lnTo>
                    <a:pt x="1869" y="1647"/>
                  </a:lnTo>
                  <a:cubicBezTo>
                    <a:pt x="1060" y="1089"/>
                    <a:pt x="84" y="56"/>
                    <a:pt x="28" y="1"/>
                  </a:cubicBezTo>
                  <a:cubicBezTo>
                    <a:pt x="56" y="56"/>
                    <a:pt x="56" y="1"/>
                    <a:pt x="28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3"/>
            <p:cNvSpPr/>
            <p:nvPr/>
          </p:nvSpPr>
          <p:spPr>
            <a:xfrm>
              <a:off x="1770967" y="852786"/>
              <a:ext cx="387337" cy="99568"/>
            </a:xfrm>
            <a:custGeom>
              <a:avLst/>
              <a:gdLst/>
              <a:ahLst/>
              <a:cxnLst/>
              <a:rect l="l" t="t" r="r" b="b"/>
              <a:pathLst>
                <a:path w="4995" h="1284" extrusionOk="0">
                  <a:moveTo>
                    <a:pt x="0" y="1"/>
                  </a:moveTo>
                  <a:lnTo>
                    <a:pt x="112" y="1284"/>
                  </a:lnTo>
                  <a:cubicBezTo>
                    <a:pt x="1758" y="1200"/>
                    <a:pt x="3404" y="1089"/>
                    <a:pt x="4966" y="642"/>
                  </a:cubicBezTo>
                  <a:lnTo>
                    <a:pt x="4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3"/>
            <p:cNvSpPr/>
            <p:nvPr/>
          </p:nvSpPr>
          <p:spPr>
            <a:xfrm>
              <a:off x="1779574" y="898184"/>
              <a:ext cx="376559" cy="272648"/>
            </a:xfrm>
            <a:custGeom>
              <a:avLst/>
              <a:gdLst/>
              <a:ahLst/>
              <a:cxnLst/>
              <a:rect l="l" t="t" r="r" b="b"/>
              <a:pathLst>
                <a:path w="4856" h="3516" extrusionOk="0">
                  <a:moveTo>
                    <a:pt x="4855" y="0"/>
                  </a:moveTo>
                  <a:cubicBezTo>
                    <a:pt x="3293" y="447"/>
                    <a:pt x="1591" y="530"/>
                    <a:pt x="1" y="670"/>
                  </a:cubicBezTo>
                  <a:lnTo>
                    <a:pt x="196" y="3041"/>
                  </a:lnTo>
                  <a:cubicBezTo>
                    <a:pt x="196" y="3041"/>
                    <a:pt x="1117" y="3515"/>
                    <a:pt x="2512" y="3515"/>
                  </a:cubicBezTo>
                  <a:cubicBezTo>
                    <a:pt x="3098" y="3515"/>
                    <a:pt x="3851" y="3404"/>
                    <a:pt x="4604" y="3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3"/>
            <p:cNvSpPr/>
            <p:nvPr/>
          </p:nvSpPr>
          <p:spPr>
            <a:xfrm>
              <a:off x="1764453" y="826808"/>
              <a:ext cx="404630" cy="80182"/>
            </a:xfrm>
            <a:custGeom>
              <a:avLst/>
              <a:gdLst/>
              <a:ahLst/>
              <a:cxnLst/>
              <a:rect l="l" t="t" r="r" b="b"/>
              <a:pathLst>
                <a:path w="5218" h="1034" extrusionOk="0">
                  <a:moveTo>
                    <a:pt x="1" y="1"/>
                  </a:moveTo>
                  <a:lnTo>
                    <a:pt x="1" y="810"/>
                  </a:lnTo>
                  <a:cubicBezTo>
                    <a:pt x="1" y="810"/>
                    <a:pt x="1005" y="1033"/>
                    <a:pt x="2679" y="1033"/>
                  </a:cubicBezTo>
                  <a:cubicBezTo>
                    <a:pt x="3404" y="1033"/>
                    <a:pt x="4269" y="1005"/>
                    <a:pt x="5218" y="866"/>
                  </a:cubicBezTo>
                  <a:lnTo>
                    <a:pt x="5218" y="1"/>
                  </a:lnTo>
                  <a:cubicBezTo>
                    <a:pt x="5218" y="1"/>
                    <a:pt x="4465" y="168"/>
                    <a:pt x="2930" y="168"/>
                  </a:cubicBezTo>
                  <a:cubicBezTo>
                    <a:pt x="2121" y="168"/>
                    <a:pt x="1145" y="14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3"/>
            <p:cNvSpPr/>
            <p:nvPr/>
          </p:nvSpPr>
          <p:spPr>
            <a:xfrm>
              <a:off x="1403168" y="1131867"/>
              <a:ext cx="1064460" cy="119032"/>
            </a:xfrm>
            <a:custGeom>
              <a:avLst/>
              <a:gdLst/>
              <a:ahLst/>
              <a:cxnLst/>
              <a:rect l="l" t="t" r="r" b="b"/>
              <a:pathLst>
                <a:path w="13727" h="1535" extrusionOk="0">
                  <a:moveTo>
                    <a:pt x="1" y="1"/>
                  </a:moveTo>
                  <a:lnTo>
                    <a:pt x="1" y="1535"/>
                  </a:lnTo>
                  <a:lnTo>
                    <a:pt x="13727" y="1535"/>
                  </a:lnTo>
                  <a:lnTo>
                    <a:pt x="137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3"/>
            <p:cNvSpPr/>
            <p:nvPr/>
          </p:nvSpPr>
          <p:spPr>
            <a:xfrm>
              <a:off x="1342605" y="1361166"/>
              <a:ext cx="486828" cy="69325"/>
            </a:xfrm>
            <a:custGeom>
              <a:avLst/>
              <a:gdLst/>
              <a:ahLst/>
              <a:cxnLst/>
              <a:rect l="l" t="t" r="r" b="b"/>
              <a:pathLst>
                <a:path w="6278" h="894" extrusionOk="0">
                  <a:moveTo>
                    <a:pt x="4046" y="1"/>
                  </a:moveTo>
                  <a:cubicBezTo>
                    <a:pt x="2986" y="1"/>
                    <a:pt x="1591" y="57"/>
                    <a:pt x="0" y="196"/>
                  </a:cubicBezTo>
                  <a:lnTo>
                    <a:pt x="140" y="894"/>
                  </a:lnTo>
                  <a:lnTo>
                    <a:pt x="6138" y="531"/>
                  </a:lnTo>
                  <a:lnTo>
                    <a:pt x="6278" y="85"/>
                  </a:lnTo>
                  <a:cubicBezTo>
                    <a:pt x="6278" y="85"/>
                    <a:pt x="5441" y="1"/>
                    <a:pt x="4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3"/>
            <p:cNvSpPr/>
            <p:nvPr/>
          </p:nvSpPr>
          <p:spPr>
            <a:xfrm>
              <a:off x="1349119" y="1402264"/>
              <a:ext cx="469535" cy="121280"/>
            </a:xfrm>
            <a:custGeom>
              <a:avLst/>
              <a:gdLst/>
              <a:ahLst/>
              <a:cxnLst/>
              <a:rect l="l" t="t" r="r" b="b"/>
              <a:pathLst>
                <a:path w="6055" h="1564" extrusionOk="0">
                  <a:moveTo>
                    <a:pt x="6054" y="1"/>
                  </a:moveTo>
                  <a:lnTo>
                    <a:pt x="0" y="140"/>
                  </a:lnTo>
                  <a:lnTo>
                    <a:pt x="84" y="866"/>
                  </a:lnTo>
                  <a:cubicBezTo>
                    <a:pt x="1953" y="1368"/>
                    <a:pt x="3934" y="1452"/>
                    <a:pt x="5887" y="1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3"/>
            <p:cNvSpPr/>
            <p:nvPr/>
          </p:nvSpPr>
          <p:spPr>
            <a:xfrm>
              <a:off x="1355555" y="1469340"/>
              <a:ext cx="452242" cy="272726"/>
            </a:xfrm>
            <a:custGeom>
              <a:avLst/>
              <a:gdLst/>
              <a:ahLst/>
              <a:cxnLst/>
              <a:rect l="l" t="t" r="r" b="b"/>
              <a:pathLst>
                <a:path w="5832" h="3517" extrusionOk="0">
                  <a:moveTo>
                    <a:pt x="1" y="1"/>
                  </a:moveTo>
                  <a:lnTo>
                    <a:pt x="140" y="1479"/>
                  </a:lnTo>
                  <a:cubicBezTo>
                    <a:pt x="280" y="2874"/>
                    <a:pt x="1396" y="3516"/>
                    <a:pt x="2791" y="3516"/>
                  </a:cubicBezTo>
                  <a:lnTo>
                    <a:pt x="3098" y="3516"/>
                  </a:lnTo>
                  <a:lnTo>
                    <a:pt x="3181" y="3516"/>
                  </a:lnTo>
                  <a:cubicBezTo>
                    <a:pt x="4576" y="3432"/>
                    <a:pt x="5664" y="2763"/>
                    <a:pt x="5776" y="1368"/>
                  </a:cubicBezTo>
                  <a:lnTo>
                    <a:pt x="5832" y="698"/>
                  </a:lnTo>
                  <a:cubicBezTo>
                    <a:pt x="3907" y="587"/>
                    <a:pt x="1870" y="53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3"/>
            <p:cNvSpPr/>
            <p:nvPr/>
          </p:nvSpPr>
          <p:spPr>
            <a:xfrm>
              <a:off x="1325313" y="1188087"/>
              <a:ext cx="45519" cy="136402"/>
            </a:xfrm>
            <a:custGeom>
              <a:avLst/>
              <a:gdLst/>
              <a:ahLst/>
              <a:cxnLst/>
              <a:rect l="l" t="t" r="r" b="b"/>
              <a:pathLst>
                <a:path w="587" h="1759" extrusionOk="0">
                  <a:moveTo>
                    <a:pt x="0" y="1"/>
                  </a:moveTo>
                  <a:cubicBezTo>
                    <a:pt x="0" y="643"/>
                    <a:pt x="168" y="1228"/>
                    <a:pt x="502" y="1759"/>
                  </a:cubicBezTo>
                  <a:lnTo>
                    <a:pt x="586" y="1675"/>
                  </a:lnTo>
                  <a:cubicBezTo>
                    <a:pt x="307" y="1173"/>
                    <a:pt x="140" y="615"/>
                    <a:pt x="14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3"/>
            <p:cNvSpPr/>
            <p:nvPr/>
          </p:nvSpPr>
          <p:spPr>
            <a:xfrm>
              <a:off x="1539493" y="1343873"/>
              <a:ext cx="101739" cy="86618"/>
            </a:xfrm>
            <a:custGeom>
              <a:avLst/>
              <a:gdLst/>
              <a:ahLst/>
              <a:cxnLst/>
              <a:rect l="l" t="t" r="r" b="b"/>
              <a:pathLst>
                <a:path w="1312" h="1117" extrusionOk="0">
                  <a:moveTo>
                    <a:pt x="419" y="1"/>
                  </a:moveTo>
                  <a:cubicBezTo>
                    <a:pt x="307" y="1"/>
                    <a:pt x="251" y="29"/>
                    <a:pt x="195" y="56"/>
                  </a:cubicBezTo>
                  <a:cubicBezTo>
                    <a:pt x="0" y="224"/>
                    <a:pt x="195" y="642"/>
                    <a:pt x="419" y="893"/>
                  </a:cubicBezTo>
                  <a:cubicBezTo>
                    <a:pt x="530" y="1033"/>
                    <a:pt x="698" y="1117"/>
                    <a:pt x="837" y="1117"/>
                  </a:cubicBezTo>
                  <a:cubicBezTo>
                    <a:pt x="949" y="1117"/>
                    <a:pt x="1032" y="1061"/>
                    <a:pt x="1116" y="1005"/>
                  </a:cubicBezTo>
                  <a:cubicBezTo>
                    <a:pt x="1311" y="810"/>
                    <a:pt x="1284" y="503"/>
                    <a:pt x="1116" y="252"/>
                  </a:cubicBezTo>
                  <a:cubicBezTo>
                    <a:pt x="949" y="112"/>
                    <a:pt x="614" y="1"/>
                    <a:pt x="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3"/>
            <p:cNvSpPr/>
            <p:nvPr/>
          </p:nvSpPr>
          <p:spPr>
            <a:xfrm>
              <a:off x="1649841" y="1149160"/>
              <a:ext cx="279084" cy="233721"/>
            </a:xfrm>
            <a:custGeom>
              <a:avLst/>
              <a:gdLst/>
              <a:ahLst/>
              <a:cxnLst/>
              <a:rect l="l" t="t" r="r" b="b"/>
              <a:pathLst>
                <a:path w="3599" h="3014" extrusionOk="0">
                  <a:moveTo>
                    <a:pt x="3459" y="1"/>
                  </a:moveTo>
                  <a:cubicBezTo>
                    <a:pt x="3348" y="168"/>
                    <a:pt x="3236" y="308"/>
                    <a:pt x="3181" y="447"/>
                  </a:cubicBezTo>
                  <a:cubicBezTo>
                    <a:pt x="2790" y="1117"/>
                    <a:pt x="2455" y="1703"/>
                    <a:pt x="1897" y="2261"/>
                  </a:cubicBezTo>
                  <a:cubicBezTo>
                    <a:pt x="1674" y="2456"/>
                    <a:pt x="1200" y="2735"/>
                    <a:pt x="921" y="2846"/>
                  </a:cubicBezTo>
                  <a:cubicBezTo>
                    <a:pt x="865" y="2846"/>
                    <a:pt x="809" y="2874"/>
                    <a:pt x="725" y="2874"/>
                  </a:cubicBezTo>
                  <a:cubicBezTo>
                    <a:pt x="670" y="2874"/>
                    <a:pt x="586" y="2874"/>
                    <a:pt x="530" y="2819"/>
                  </a:cubicBezTo>
                  <a:cubicBezTo>
                    <a:pt x="307" y="2707"/>
                    <a:pt x="167" y="2400"/>
                    <a:pt x="112" y="1954"/>
                  </a:cubicBezTo>
                  <a:lnTo>
                    <a:pt x="0" y="1982"/>
                  </a:lnTo>
                  <a:cubicBezTo>
                    <a:pt x="84" y="2456"/>
                    <a:pt x="251" y="2819"/>
                    <a:pt x="502" y="2958"/>
                  </a:cubicBezTo>
                  <a:cubicBezTo>
                    <a:pt x="558" y="2986"/>
                    <a:pt x="670" y="3014"/>
                    <a:pt x="781" y="3014"/>
                  </a:cubicBezTo>
                  <a:cubicBezTo>
                    <a:pt x="837" y="3014"/>
                    <a:pt x="921" y="3014"/>
                    <a:pt x="976" y="2986"/>
                  </a:cubicBezTo>
                  <a:cubicBezTo>
                    <a:pt x="1255" y="2874"/>
                    <a:pt x="1758" y="2595"/>
                    <a:pt x="1981" y="2372"/>
                  </a:cubicBezTo>
                  <a:cubicBezTo>
                    <a:pt x="2539" y="1814"/>
                    <a:pt x="2929" y="1172"/>
                    <a:pt x="3320" y="559"/>
                  </a:cubicBezTo>
                  <a:cubicBezTo>
                    <a:pt x="3432" y="419"/>
                    <a:pt x="3487" y="224"/>
                    <a:pt x="3599" y="8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3"/>
            <p:cNvSpPr/>
            <p:nvPr/>
          </p:nvSpPr>
          <p:spPr>
            <a:xfrm>
              <a:off x="1658448" y="1281140"/>
              <a:ext cx="101739" cy="80104"/>
            </a:xfrm>
            <a:custGeom>
              <a:avLst/>
              <a:gdLst/>
              <a:ahLst/>
              <a:cxnLst/>
              <a:rect l="l" t="t" r="r" b="b"/>
              <a:pathLst>
                <a:path w="1312" h="1033" extrusionOk="0">
                  <a:moveTo>
                    <a:pt x="838" y="1"/>
                  </a:moveTo>
                  <a:cubicBezTo>
                    <a:pt x="726" y="1"/>
                    <a:pt x="586" y="28"/>
                    <a:pt x="475" y="112"/>
                  </a:cubicBezTo>
                  <a:cubicBezTo>
                    <a:pt x="252" y="280"/>
                    <a:pt x="1" y="726"/>
                    <a:pt x="140" y="921"/>
                  </a:cubicBezTo>
                  <a:cubicBezTo>
                    <a:pt x="196" y="1005"/>
                    <a:pt x="280" y="1033"/>
                    <a:pt x="419" y="1033"/>
                  </a:cubicBezTo>
                  <a:cubicBezTo>
                    <a:pt x="586" y="1033"/>
                    <a:pt x="838" y="977"/>
                    <a:pt x="977" y="865"/>
                  </a:cubicBezTo>
                  <a:cubicBezTo>
                    <a:pt x="1228" y="698"/>
                    <a:pt x="1312" y="419"/>
                    <a:pt x="1172" y="168"/>
                  </a:cubicBezTo>
                  <a:cubicBezTo>
                    <a:pt x="1144" y="56"/>
                    <a:pt x="1005" y="1"/>
                    <a:pt x="83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3"/>
            <p:cNvSpPr/>
            <p:nvPr/>
          </p:nvSpPr>
          <p:spPr>
            <a:xfrm>
              <a:off x="1522123" y="1166452"/>
              <a:ext cx="62889" cy="294361"/>
            </a:xfrm>
            <a:custGeom>
              <a:avLst/>
              <a:gdLst/>
              <a:ahLst/>
              <a:cxnLst/>
              <a:rect l="l" t="t" r="r" b="b"/>
              <a:pathLst>
                <a:path w="811" h="3796" extrusionOk="0">
                  <a:moveTo>
                    <a:pt x="782" y="1"/>
                  </a:moveTo>
                  <a:cubicBezTo>
                    <a:pt x="475" y="85"/>
                    <a:pt x="224" y="308"/>
                    <a:pt x="113" y="670"/>
                  </a:cubicBezTo>
                  <a:cubicBezTo>
                    <a:pt x="1" y="977"/>
                    <a:pt x="57" y="1340"/>
                    <a:pt x="85" y="1619"/>
                  </a:cubicBezTo>
                  <a:cubicBezTo>
                    <a:pt x="140" y="2344"/>
                    <a:pt x="336" y="3098"/>
                    <a:pt x="531" y="3795"/>
                  </a:cubicBezTo>
                  <a:lnTo>
                    <a:pt x="643" y="3767"/>
                  </a:lnTo>
                  <a:cubicBezTo>
                    <a:pt x="419" y="3070"/>
                    <a:pt x="280" y="2344"/>
                    <a:pt x="196" y="1619"/>
                  </a:cubicBezTo>
                  <a:cubicBezTo>
                    <a:pt x="140" y="1340"/>
                    <a:pt x="113" y="977"/>
                    <a:pt x="224" y="698"/>
                  </a:cubicBezTo>
                  <a:cubicBezTo>
                    <a:pt x="336" y="391"/>
                    <a:pt x="531" y="140"/>
                    <a:pt x="810" y="11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3"/>
            <p:cNvSpPr/>
            <p:nvPr/>
          </p:nvSpPr>
          <p:spPr>
            <a:xfrm>
              <a:off x="1299335" y="1218407"/>
              <a:ext cx="201229" cy="116938"/>
            </a:xfrm>
            <a:custGeom>
              <a:avLst/>
              <a:gdLst/>
              <a:ahLst/>
              <a:cxnLst/>
              <a:rect l="l" t="t" r="r" b="b"/>
              <a:pathLst>
                <a:path w="2595" h="1508" extrusionOk="0">
                  <a:moveTo>
                    <a:pt x="84" y="0"/>
                  </a:moveTo>
                  <a:lnTo>
                    <a:pt x="0" y="56"/>
                  </a:lnTo>
                  <a:lnTo>
                    <a:pt x="28" y="140"/>
                  </a:lnTo>
                  <a:cubicBezTo>
                    <a:pt x="503" y="949"/>
                    <a:pt x="865" y="1507"/>
                    <a:pt x="1646" y="1507"/>
                  </a:cubicBezTo>
                  <a:lnTo>
                    <a:pt x="1646" y="1507"/>
                  </a:lnTo>
                  <a:cubicBezTo>
                    <a:pt x="2204" y="1507"/>
                    <a:pt x="2483" y="1116"/>
                    <a:pt x="2595" y="893"/>
                  </a:cubicBezTo>
                  <a:lnTo>
                    <a:pt x="2483" y="865"/>
                  </a:lnTo>
                  <a:cubicBezTo>
                    <a:pt x="2400" y="1116"/>
                    <a:pt x="2149" y="1395"/>
                    <a:pt x="1646" y="1395"/>
                  </a:cubicBezTo>
                  <a:lnTo>
                    <a:pt x="1646" y="1395"/>
                  </a:lnTo>
                  <a:cubicBezTo>
                    <a:pt x="921" y="1395"/>
                    <a:pt x="586" y="837"/>
                    <a:pt x="112" y="56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3"/>
            <p:cNvSpPr/>
            <p:nvPr/>
          </p:nvSpPr>
          <p:spPr>
            <a:xfrm>
              <a:off x="1230087" y="1261676"/>
              <a:ext cx="188279" cy="127717"/>
            </a:xfrm>
            <a:custGeom>
              <a:avLst/>
              <a:gdLst/>
              <a:ahLst/>
              <a:cxnLst/>
              <a:rect l="l" t="t" r="r" b="b"/>
              <a:pathLst>
                <a:path w="2428" h="1647" extrusionOk="0">
                  <a:moveTo>
                    <a:pt x="977" y="0"/>
                  </a:moveTo>
                  <a:cubicBezTo>
                    <a:pt x="531" y="0"/>
                    <a:pt x="112" y="279"/>
                    <a:pt x="84" y="698"/>
                  </a:cubicBezTo>
                  <a:cubicBezTo>
                    <a:pt x="1" y="1144"/>
                    <a:pt x="391" y="1563"/>
                    <a:pt x="921" y="1647"/>
                  </a:cubicBezTo>
                  <a:lnTo>
                    <a:pt x="1061" y="1647"/>
                  </a:lnTo>
                  <a:cubicBezTo>
                    <a:pt x="1591" y="1647"/>
                    <a:pt x="2288" y="1340"/>
                    <a:pt x="2344" y="893"/>
                  </a:cubicBezTo>
                  <a:cubicBezTo>
                    <a:pt x="2428" y="447"/>
                    <a:pt x="1647" y="84"/>
                    <a:pt x="111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3"/>
            <p:cNvSpPr/>
            <p:nvPr/>
          </p:nvSpPr>
          <p:spPr>
            <a:xfrm>
              <a:off x="1355555" y="1170795"/>
              <a:ext cx="155865" cy="166644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838" y="1"/>
                  </a:moveTo>
                  <a:cubicBezTo>
                    <a:pt x="726" y="1"/>
                    <a:pt x="615" y="29"/>
                    <a:pt x="559" y="57"/>
                  </a:cubicBezTo>
                  <a:cubicBezTo>
                    <a:pt x="140" y="224"/>
                    <a:pt x="1" y="782"/>
                    <a:pt x="224" y="1284"/>
                  </a:cubicBezTo>
                  <a:cubicBezTo>
                    <a:pt x="447" y="1703"/>
                    <a:pt x="1005" y="2149"/>
                    <a:pt x="1424" y="2149"/>
                  </a:cubicBezTo>
                  <a:cubicBezTo>
                    <a:pt x="1479" y="2149"/>
                    <a:pt x="1563" y="2149"/>
                    <a:pt x="1591" y="2121"/>
                  </a:cubicBezTo>
                  <a:cubicBezTo>
                    <a:pt x="2009" y="1954"/>
                    <a:pt x="1926" y="1061"/>
                    <a:pt x="1675" y="587"/>
                  </a:cubicBezTo>
                  <a:cubicBezTo>
                    <a:pt x="1535" y="224"/>
                    <a:pt x="1173" y="1"/>
                    <a:pt x="83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3"/>
            <p:cNvSpPr/>
            <p:nvPr/>
          </p:nvSpPr>
          <p:spPr>
            <a:xfrm>
              <a:off x="1517858" y="1066963"/>
              <a:ext cx="132059" cy="142838"/>
            </a:xfrm>
            <a:custGeom>
              <a:avLst/>
              <a:gdLst/>
              <a:ahLst/>
              <a:cxnLst/>
              <a:rect l="l" t="t" r="r" b="b"/>
              <a:pathLst>
                <a:path w="1703" h="1842" extrusionOk="0">
                  <a:moveTo>
                    <a:pt x="698" y="1"/>
                  </a:moveTo>
                  <a:cubicBezTo>
                    <a:pt x="614" y="1"/>
                    <a:pt x="530" y="1"/>
                    <a:pt x="447" y="84"/>
                  </a:cubicBezTo>
                  <a:cubicBezTo>
                    <a:pt x="112" y="252"/>
                    <a:pt x="0" y="698"/>
                    <a:pt x="168" y="1117"/>
                  </a:cubicBezTo>
                  <a:cubicBezTo>
                    <a:pt x="335" y="1479"/>
                    <a:pt x="837" y="1842"/>
                    <a:pt x="1172" y="1842"/>
                  </a:cubicBezTo>
                  <a:cubicBezTo>
                    <a:pt x="1256" y="1842"/>
                    <a:pt x="1284" y="1842"/>
                    <a:pt x="1367" y="1814"/>
                  </a:cubicBezTo>
                  <a:cubicBezTo>
                    <a:pt x="1702" y="1647"/>
                    <a:pt x="1590" y="949"/>
                    <a:pt x="1423" y="531"/>
                  </a:cubicBezTo>
                  <a:cubicBezTo>
                    <a:pt x="1256" y="196"/>
                    <a:pt x="977" y="1"/>
                    <a:pt x="69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3"/>
            <p:cNvSpPr/>
            <p:nvPr/>
          </p:nvSpPr>
          <p:spPr>
            <a:xfrm>
              <a:off x="1312285" y="1123182"/>
              <a:ext cx="90960" cy="132059"/>
            </a:xfrm>
            <a:custGeom>
              <a:avLst/>
              <a:gdLst/>
              <a:ahLst/>
              <a:cxnLst/>
              <a:rect l="l" t="t" r="r" b="b"/>
              <a:pathLst>
                <a:path w="1173" h="1703" extrusionOk="0">
                  <a:moveTo>
                    <a:pt x="587" y="1"/>
                  </a:moveTo>
                  <a:cubicBezTo>
                    <a:pt x="280" y="1"/>
                    <a:pt x="1" y="308"/>
                    <a:pt x="1" y="698"/>
                  </a:cubicBezTo>
                  <a:cubicBezTo>
                    <a:pt x="1" y="1089"/>
                    <a:pt x="308" y="1675"/>
                    <a:pt x="615" y="1703"/>
                  </a:cubicBezTo>
                  <a:lnTo>
                    <a:pt x="615" y="1703"/>
                  </a:lnTo>
                  <a:cubicBezTo>
                    <a:pt x="949" y="1703"/>
                    <a:pt x="1145" y="1145"/>
                    <a:pt x="1173" y="782"/>
                  </a:cubicBezTo>
                  <a:cubicBezTo>
                    <a:pt x="1173" y="364"/>
                    <a:pt x="921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3"/>
            <p:cNvSpPr/>
            <p:nvPr/>
          </p:nvSpPr>
          <p:spPr>
            <a:xfrm>
              <a:off x="1240943" y="1166452"/>
              <a:ext cx="151523" cy="145087"/>
            </a:xfrm>
            <a:custGeom>
              <a:avLst/>
              <a:gdLst/>
              <a:ahLst/>
              <a:cxnLst/>
              <a:rect l="l" t="t" r="r" b="b"/>
              <a:pathLst>
                <a:path w="1954" h="1871" extrusionOk="0">
                  <a:moveTo>
                    <a:pt x="753" y="1"/>
                  </a:moveTo>
                  <a:cubicBezTo>
                    <a:pt x="614" y="1"/>
                    <a:pt x="446" y="57"/>
                    <a:pt x="363" y="113"/>
                  </a:cubicBezTo>
                  <a:cubicBezTo>
                    <a:pt x="56" y="364"/>
                    <a:pt x="0" y="894"/>
                    <a:pt x="279" y="1256"/>
                  </a:cubicBezTo>
                  <a:cubicBezTo>
                    <a:pt x="502" y="1591"/>
                    <a:pt x="977" y="1870"/>
                    <a:pt x="1367" y="1870"/>
                  </a:cubicBezTo>
                  <a:cubicBezTo>
                    <a:pt x="1479" y="1870"/>
                    <a:pt x="1590" y="1814"/>
                    <a:pt x="1646" y="1786"/>
                  </a:cubicBezTo>
                  <a:cubicBezTo>
                    <a:pt x="1953" y="1535"/>
                    <a:pt x="1758" y="810"/>
                    <a:pt x="1479" y="419"/>
                  </a:cubicBezTo>
                  <a:cubicBezTo>
                    <a:pt x="1311" y="140"/>
                    <a:pt x="1032" y="1"/>
                    <a:pt x="753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3"/>
            <p:cNvSpPr/>
            <p:nvPr/>
          </p:nvSpPr>
          <p:spPr>
            <a:xfrm>
              <a:off x="1409682" y="1274626"/>
              <a:ext cx="19541" cy="54204"/>
            </a:xfrm>
            <a:custGeom>
              <a:avLst/>
              <a:gdLst/>
              <a:ahLst/>
              <a:cxnLst/>
              <a:rect l="l" t="t" r="r" b="b"/>
              <a:pathLst>
                <a:path w="252" h="699" extrusionOk="0">
                  <a:moveTo>
                    <a:pt x="196" y="1"/>
                  </a:moveTo>
                  <a:lnTo>
                    <a:pt x="84" y="1"/>
                  </a:lnTo>
                  <a:cubicBezTo>
                    <a:pt x="140" y="224"/>
                    <a:pt x="84" y="475"/>
                    <a:pt x="0" y="670"/>
                  </a:cubicBezTo>
                  <a:lnTo>
                    <a:pt x="84" y="698"/>
                  </a:lnTo>
                  <a:cubicBezTo>
                    <a:pt x="196" y="503"/>
                    <a:pt x="251" y="252"/>
                    <a:pt x="196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3"/>
            <p:cNvSpPr/>
            <p:nvPr/>
          </p:nvSpPr>
          <p:spPr>
            <a:xfrm>
              <a:off x="1420461" y="1317896"/>
              <a:ext cx="52033" cy="62811"/>
            </a:xfrm>
            <a:custGeom>
              <a:avLst/>
              <a:gdLst/>
              <a:ahLst/>
              <a:cxnLst/>
              <a:rect l="l" t="t" r="r" b="b"/>
              <a:pathLst>
                <a:path w="671" h="810" extrusionOk="0">
                  <a:moveTo>
                    <a:pt x="587" y="1"/>
                  </a:moveTo>
                  <a:cubicBezTo>
                    <a:pt x="559" y="224"/>
                    <a:pt x="391" y="391"/>
                    <a:pt x="224" y="531"/>
                  </a:cubicBezTo>
                  <a:cubicBezTo>
                    <a:pt x="168" y="615"/>
                    <a:pt x="84" y="698"/>
                    <a:pt x="1" y="698"/>
                  </a:cubicBezTo>
                  <a:lnTo>
                    <a:pt x="1" y="810"/>
                  </a:lnTo>
                  <a:cubicBezTo>
                    <a:pt x="140" y="810"/>
                    <a:pt x="196" y="698"/>
                    <a:pt x="308" y="615"/>
                  </a:cubicBezTo>
                  <a:cubicBezTo>
                    <a:pt x="447" y="419"/>
                    <a:pt x="614" y="252"/>
                    <a:pt x="67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3"/>
            <p:cNvSpPr/>
            <p:nvPr/>
          </p:nvSpPr>
          <p:spPr>
            <a:xfrm>
              <a:off x="1608664" y="1205457"/>
              <a:ext cx="136402" cy="103910"/>
            </a:xfrm>
            <a:custGeom>
              <a:avLst/>
              <a:gdLst/>
              <a:ahLst/>
              <a:cxnLst/>
              <a:rect l="l" t="t" r="r" b="b"/>
              <a:pathLst>
                <a:path w="1759" h="1340" extrusionOk="0">
                  <a:moveTo>
                    <a:pt x="1089" y="0"/>
                  </a:moveTo>
                  <a:cubicBezTo>
                    <a:pt x="949" y="0"/>
                    <a:pt x="782" y="28"/>
                    <a:pt x="643" y="140"/>
                  </a:cubicBezTo>
                  <a:cubicBezTo>
                    <a:pt x="308" y="335"/>
                    <a:pt x="1" y="977"/>
                    <a:pt x="168" y="1200"/>
                  </a:cubicBezTo>
                  <a:cubicBezTo>
                    <a:pt x="252" y="1311"/>
                    <a:pt x="392" y="1339"/>
                    <a:pt x="531" y="1339"/>
                  </a:cubicBezTo>
                  <a:cubicBezTo>
                    <a:pt x="782" y="1339"/>
                    <a:pt x="1089" y="1256"/>
                    <a:pt x="1284" y="1116"/>
                  </a:cubicBezTo>
                  <a:cubicBezTo>
                    <a:pt x="1619" y="893"/>
                    <a:pt x="1759" y="474"/>
                    <a:pt x="1535" y="223"/>
                  </a:cubicBezTo>
                  <a:cubicBezTo>
                    <a:pt x="1452" y="112"/>
                    <a:pt x="1256" y="0"/>
                    <a:pt x="1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3"/>
            <p:cNvSpPr/>
            <p:nvPr/>
          </p:nvSpPr>
          <p:spPr>
            <a:xfrm>
              <a:off x="1584935" y="1116746"/>
              <a:ext cx="110347" cy="194793"/>
            </a:xfrm>
            <a:custGeom>
              <a:avLst/>
              <a:gdLst/>
              <a:ahLst/>
              <a:cxnLst/>
              <a:rect l="l" t="t" r="r" b="b"/>
              <a:pathLst>
                <a:path w="1423" h="2512" extrusionOk="0">
                  <a:moveTo>
                    <a:pt x="1228" y="28"/>
                  </a:moveTo>
                  <a:cubicBezTo>
                    <a:pt x="1200" y="419"/>
                    <a:pt x="1116" y="781"/>
                    <a:pt x="1060" y="1172"/>
                  </a:cubicBezTo>
                  <a:cubicBezTo>
                    <a:pt x="977" y="1451"/>
                    <a:pt x="921" y="1758"/>
                    <a:pt x="725" y="2009"/>
                  </a:cubicBezTo>
                  <a:cubicBezTo>
                    <a:pt x="558" y="2260"/>
                    <a:pt x="307" y="2400"/>
                    <a:pt x="84" y="2400"/>
                  </a:cubicBezTo>
                  <a:lnTo>
                    <a:pt x="0" y="2400"/>
                  </a:lnTo>
                  <a:lnTo>
                    <a:pt x="0" y="2511"/>
                  </a:lnTo>
                  <a:lnTo>
                    <a:pt x="112" y="2511"/>
                  </a:lnTo>
                  <a:cubicBezTo>
                    <a:pt x="391" y="2511"/>
                    <a:pt x="670" y="2316"/>
                    <a:pt x="865" y="2093"/>
                  </a:cubicBezTo>
                  <a:cubicBezTo>
                    <a:pt x="1088" y="1814"/>
                    <a:pt x="1144" y="1479"/>
                    <a:pt x="1228" y="1172"/>
                  </a:cubicBezTo>
                  <a:cubicBezTo>
                    <a:pt x="1283" y="781"/>
                    <a:pt x="1367" y="419"/>
                    <a:pt x="142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3"/>
            <p:cNvSpPr/>
            <p:nvPr/>
          </p:nvSpPr>
          <p:spPr>
            <a:xfrm>
              <a:off x="1571907" y="1144817"/>
              <a:ext cx="110424" cy="136402"/>
            </a:xfrm>
            <a:custGeom>
              <a:avLst/>
              <a:gdLst/>
              <a:ahLst/>
              <a:cxnLst/>
              <a:rect l="l" t="t" r="r" b="b"/>
              <a:pathLst>
                <a:path w="1424" h="1759" extrusionOk="0">
                  <a:moveTo>
                    <a:pt x="670" y="1"/>
                  </a:moveTo>
                  <a:cubicBezTo>
                    <a:pt x="614" y="1"/>
                    <a:pt x="559" y="1"/>
                    <a:pt x="475" y="57"/>
                  </a:cubicBezTo>
                  <a:cubicBezTo>
                    <a:pt x="168" y="140"/>
                    <a:pt x="1" y="559"/>
                    <a:pt x="112" y="949"/>
                  </a:cubicBezTo>
                  <a:cubicBezTo>
                    <a:pt x="196" y="1312"/>
                    <a:pt x="670" y="1759"/>
                    <a:pt x="977" y="1759"/>
                  </a:cubicBezTo>
                  <a:lnTo>
                    <a:pt x="1089" y="1759"/>
                  </a:lnTo>
                  <a:cubicBezTo>
                    <a:pt x="1396" y="1647"/>
                    <a:pt x="1423" y="977"/>
                    <a:pt x="1284" y="615"/>
                  </a:cubicBezTo>
                  <a:cubicBezTo>
                    <a:pt x="1228" y="224"/>
                    <a:pt x="949" y="1"/>
                    <a:pt x="67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3"/>
            <p:cNvSpPr/>
            <p:nvPr/>
          </p:nvSpPr>
          <p:spPr>
            <a:xfrm>
              <a:off x="1437754" y="1101548"/>
              <a:ext cx="112595" cy="136402"/>
            </a:xfrm>
            <a:custGeom>
              <a:avLst/>
              <a:gdLst/>
              <a:ahLst/>
              <a:cxnLst/>
              <a:rect l="l" t="t" r="r" b="b"/>
              <a:pathLst>
                <a:path w="1452" h="1759" extrusionOk="0">
                  <a:moveTo>
                    <a:pt x="670" y="1"/>
                  </a:moveTo>
                  <a:cubicBezTo>
                    <a:pt x="615" y="1"/>
                    <a:pt x="559" y="1"/>
                    <a:pt x="503" y="57"/>
                  </a:cubicBezTo>
                  <a:cubicBezTo>
                    <a:pt x="196" y="140"/>
                    <a:pt x="1" y="559"/>
                    <a:pt x="113" y="950"/>
                  </a:cubicBezTo>
                  <a:cubicBezTo>
                    <a:pt x="224" y="1312"/>
                    <a:pt x="670" y="1759"/>
                    <a:pt x="1005" y="1759"/>
                  </a:cubicBezTo>
                  <a:lnTo>
                    <a:pt x="1089" y="1759"/>
                  </a:lnTo>
                  <a:cubicBezTo>
                    <a:pt x="1424" y="1647"/>
                    <a:pt x="1452" y="977"/>
                    <a:pt x="1312" y="615"/>
                  </a:cubicBezTo>
                  <a:cubicBezTo>
                    <a:pt x="1228" y="224"/>
                    <a:pt x="1005" y="1"/>
                    <a:pt x="67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3"/>
            <p:cNvSpPr/>
            <p:nvPr/>
          </p:nvSpPr>
          <p:spPr>
            <a:xfrm>
              <a:off x="1632470" y="1047499"/>
              <a:ext cx="99645" cy="140667"/>
            </a:xfrm>
            <a:custGeom>
              <a:avLst/>
              <a:gdLst/>
              <a:ahLst/>
              <a:cxnLst/>
              <a:rect l="l" t="t" r="r" b="b"/>
              <a:pathLst>
                <a:path w="1285" h="1814" extrusionOk="0">
                  <a:moveTo>
                    <a:pt x="642" y="0"/>
                  </a:moveTo>
                  <a:lnTo>
                    <a:pt x="642" y="0"/>
                  </a:lnTo>
                  <a:cubicBezTo>
                    <a:pt x="252" y="56"/>
                    <a:pt x="1" y="391"/>
                    <a:pt x="1" y="810"/>
                  </a:cubicBezTo>
                  <a:cubicBezTo>
                    <a:pt x="1" y="1228"/>
                    <a:pt x="391" y="1814"/>
                    <a:pt x="754" y="1814"/>
                  </a:cubicBezTo>
                  <a:lnTo>
                    <a:pt x="754" y="1814"/>
                  </a:lnTo>
                  <a:cubicBezTo>
                    <a:pt x="1089" y="1786"/>
                    <a:pt x="1256" y="1172"/>
                    <a:pt x="1256" y="754"/>
                  </a:cubicBezTo>
                  <a:cubicBezTo>
                    <a:pt x="1284" y="335"/>
                    <a:pt x="1005" y="0"/>
                    <a:pt x="64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3"/>
            <p:cNvSpPr/>
            <p:nvPr/>
          </p:nvSpPr>
          <p:spPr>
            <a:xfrm>
              <a:off x="1684426" y="1108061"/>
              <a:ext cx="129888" cy="160208"/>
            </a:xfrm>
            <a:custGeom>
              <a:avLst/>
              <a:gdLst/>
              <a:ahLst/>
              <a:cxnLst/>
              <a:rect l="l" t="t" r="r" b="b"/>
              <a:pathLst>
                <a:path w="1675" h="2066" extrusionOk="0">
                  <a:moveTo>
                    <a:pt x="949" y="1"/>
                  </a:moveTo>
                  <a:cubicBezTo>
                    <a:pt x="642" y="1"/>
                    <a:pt x="335" y="196"/>
                    <a:pt x="196" y="587"/>
                  </a:cubicBezTo>
                  <a:cubicBezTo>
                    <a:pt x="0" y="1033"/>
                    <a:pt x="112" y="1842"/>
                    <a:pt x="475" y="2009"/>
                  </a:cubicBezTo>
                  <a:cubicBezTo>
                    <a:pt x="503" y="2065"/>
                    <a:pt x="530" y="2065"/>
                    <a:pt x="614" y="2065"/>
                  </a:cubicBezTo>
                  <a:cubicBezTo>
                    <a:pt x="949" y="2065"/>
                    <a:pt x="1340" y="1563"/>
                    <a:pt x="1507" y="1144"/>
                  </a:cubicBezTo>
                  <a:cubicBezTo>
                    <a:pt x="1674" y="698"/>
                    <a:pt x="1535" y="196"/>
                    <a:pt x="1172" y="56"/>
                  </a:cubicBezTo>
                  <a:cubicBezTo>
                    <a:pt x="1116" y="1"/>
                    <a:pt x="1061" y="1"/>
                    <a:pt x="949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3"/>
            <p:cNvSpPr/>
            <p:nvPr/>
          </p:nvSpPr>
          <p:spPr>
            <a:xfrm>
              <a:off x="1835872" y="1136210"/>
              <a:ext cx="114689" cy="138495"/>
            </a:xfrm>
            <a:custGeom>
              <a:avLst/>
              <a:gdLst/>
              <a:ahLst/>
              <a:cxnLst/>
              <a:rect l="l" t="t" r="r" b="b"/>
              <a:pathLst>
                <a:path w="1479" h="1786" extrusionOk="0">
                  <a:moveTo>
                    <a:pt x="809" y="0"/>
                  </a:moveTo>
                  <a:cubicBezTo>
                    <a:pt x="530" y="0"/>
                    <a:pt x="279" y="224"/>
                    <a:pt x="140" y="530"/>
                  </a:cubicBezTo>
                  <a:cubicBezTo>
                    <a:pt x="0" y="921"/>
                    <a:pt x="140" y="1646"/>
                    <a:pt x="475" y="1758"/>
                  </a:cubicBezTo>
                  <a:cubicBezTo>
                    <a:pt x="503" y="1758"/>
                    <a:pt x="530" y="1786"/>
                    <a:pt x="558" y="1786"/>
                  </a:cubicBezTo>
                  <a:cubicBezTo>
                    <a:pt x="893" y="1786"/>
                    <a:pt x="1200" y="1339"/>
                    <a:pt x="1339" y="1005"/>
                  </a:cubicBezTo>
                  <a:cubicBezTo>
                    <a:pt x="1479" y="614"/>
                    <a:pt x="1339" y="196"/>
                    <a:pt x="977" y="56"/>
                  </a:cubicBezTo>
                  <a:cubicBezTo>
                    <a:pt x="921" y="56"/>
                    <a:pt x="837" y="0"/>
                    <a:pt x="809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3"/>
            <p:cNvSpPr/>
            <p:nvPr/>
          </p:nvSpPr>
          <p:spPr>
            <a:xfrm>
              <a:off x="1781746" y="1175137"/>
              <a:ext cx="80182" cy="99568"/>
            </a:xfrm>
            <a:custGeom>
              <a:avLst/>
              <a:gdLst/>
              <a:ahLst/>
              <a:cxnLst/>
              <a:rect l="l" t="t" r="r" b="b"/>
              <a:pathLst>
                <a:path w="1034" h="1284" extrusionOk="0">
                  <a:moveTo>
                    <a:pt x="559" y="1"/>
                  </a:moveTo>
                  <a:cubicBezTo>
                    <a:pt x="364" y="1"/>
                    <a:pt x="140" y="224"/>
                    <a:pt x="85" y="447"/>
                  </a:cubicBezTo>
                  <a:cubicBezTo>
                    <a:pt x="1" y="782"/>
                    <a:pt x="224" y="1256"/>
                    <a:pt x="475" y="1284"/>
                  </a:cubicBezTo>
                  <a:lnTo>
                    <a:pt x="503" y="1284"/>
                  </a:lnTo>
                  <a:cubicBezTo>
                    <a:pt x="726" y="1284"/>
                    <a:pt x="949" y="893"/>
                    <a:pt x="977" y="642"/>
                  </a:cubicBezTo>
                  <a:cubicBezTo>
                    <a:pt x="1033" y="307"/>
                    <a:pt x="866" y="28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3"/>
            <p:cNvSpPr/>
            <p:nvPr/>
          </p:nvSpPr>
          <p:spPr>
            <a:xfrm>
              <a:off x="1725525" y="1240042"/>
              <a:ext cx="108253" cy="138573"/>
            </a:xfrm>
            <a:custGeom>
              <a:avLst/>
              <a:gdLst/>
              <a:ahLst/>
              <a:cxnLst/>
              <a:rect l="l" t="t" r="r" b="b"/>
              <a:pathLst>
                <a:path w="1396" h="1787" extrusionOk="0">
                  <a:moveTo>
                    <a:pt x="782" y="0"/>
                  </a:moveTo>
                  <a:cubicBezTo>
                    <a:pt x="503" y="0"/>
                    <a:pt x="224" y="252"/>
                    <a:pt x="112" y="586"/>
                  </a:cubicBezTo>
                  <a:cubicBezTo>
                    <a:pt x="0" y="1005"/>
                    <a:pt x="168" y="1702"/>
                    <a:pt x="503" y="1786"/>
                  </a:cubicBezTo>
                  <a:lnTo>
                    <a:pt x="558" y="1786"/>
                  </a:lnTo>
                  <a:cubicBezTo>
                    <a:pt x="865" y="1786"/>
                    <a:pt x="1200" y="1284"/>
                    <a:pt x="1284" y="893"/>
                  </a:cubicBezTo>
                  <a:cubicBezTo>
                    <a:pt x="1395" y="475"/>
                    <a:pt x="1228" y="112"/>
                    <a:pt x="89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3"/>
            <p:cNvSpPr/>
            <p:nvPr/>
          </p:nvSpPr>
          <p:spPr>
            <a:xfrm>
              <a:off x="1822845" y="1252992"/>
              <a:ext cx="140744" cy="97474"/>
            </a:xfrm>
            <a:custGeom>
              <a:avLst/>
              <a:gdLst/>
              <a:ahLst/>
              <a:cxnLst/>
              <a:rect l="l" t="t" r="r" b="b"/>
              <a:pathLst>
                <a:path w="1815" h="1257" extrusionOk="0">
                  <a:moveTo>
                    <a:pt x="1089" y="1"/>
                  </a:moveTo>
                  <a:lnTo>
                    <a:pt x="977" y="1"/>
                  </a:lnTo>
                  <a:cubicBezTo>
                    <a:pt x="559" y="57"/>
                    <a:pt x="1" y="475"/>
                    <a:pt x="29" y="810"/>
                  </a:cubicBezTo>
                  <a:cubicBezTo>
                    <a:pt x="85" y="1117"/>
                    <a:pt x="559" y="1256"/>
                    <a:pt x="977" y="1256"/>
                  </a:cubicBezTo>
                  <a:lnTo>
                    <a:pt x="1117" y="1256"/>
                  </a:lnTo>
                  <a:cubicBezTo>
                    <a:pt x="1535" y="1228"/>
                    <a:pt x="1814" y="922"/>
                    <a:pt x="1786" y="559"/>
                  </a:cubicBezTo>
                  <a:cubicBezTo>
                    <a:pt x="1759" y="224"/>
                    <a:pt x="1424" y="1"/>
                    <a:pt x="1089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3"/>
            <p:cNvSpPr/>
            <p:nvPr/>
          </p:nvSpPr>
          <p:spPr>
            <a:xfrm>
              <a:off x="1799116" y="1298432"/>
              <a:ext cx="101739" cy="23884"/>
            </a:xfrm>
            <a:custGeom>
              <a:avLst/>
              <a:gdLst/>
              <a:ahLst/>
              <a:cxnLst/>
              <a:rect l="l" t="t" r="r" b="b"/>
              <a:pathLst>
                <a:path w="1312" h="308" extrusionOk="0">
                  <a:moveTo>
                    <a:pt x="28" y="1"/>
                  </a:moveTo>
                  <a:lnTo>
                    <a:pt x="0" y="112"/>
                  </a:lnTo>
                  <a:cubicBezTo>
                    <a:pt x="167" y="196"/>
                    <a:pt x="419" y="252"/>
                    <a:pt x="614" y="308"/>
                  </a:cubicBezTo>
                  <a:lnTo>
                    <a:pt x="837" y="308"/>
                  </a:lnTo>
                  <a:cubicBezTo>
                    <a:pt x="1004" y="308"/>
                    <a:pt x="1172" y="252"/>
                    <a:pt x="1311" y="196"/>
                  </a:cubicBezTo>
                  <a:lnTo>
                    <a:pt x="1283" y="84"/>
                  </a:lnTo>
                  <a:cubicBezTo>
                    <a:pt x="1144" y="140"/>
                    <a:pt x="1004" y="140"/>
                    <a:pt x="865" y="140"/>
                  </a:cubicBezTo>
                  <a:lnTo>
                    <a:pt x="698" y="140"/>
                  </a:lnTo>
                  <a:cubicBezTo>
                    <a:pt x="419" y="196"/>
                    <a:pt x="195" y="84"/>
                    <a:pt x="2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3"/>
            <p:cNvSpPr/>
            <p:nvPr/>
          </p:nvSpPr>
          <p:spPr>
            <a:xfrm>
              <a:off x="1474588" y="1194601"/>
              <a:ext cx="138495" cy="153694"/>
            </a:xfrm>
            <a:custGeom>
              <a:avLst/>
              <a:gdLst/>
              <a:ahLst/>
              <a:cxnLst/>
              <a:rect l="l" t="t" r="r" b="b"/>
              <a:pathLst>
                <a:path w="1786" h="1982" extrusionOk="0">
                  <a:moveTo>
                    <a:pt x="753" y="1"/>
                  </a:moveTo>
                  <a:cubicBezTo>
                    <a:pt x="698" y="1"/>
                    <a:pt x="586" y="1"/>
                    <a:pt x="530" y="28"/>
                  </a:cubicBezTo>
                  <a:cubicBezTo>
                    <a:pt x="140" y="196"/>
                    <a:pt x="0" y="698"/>
                    <a:pt x="168" y="1144"/>
                  </a:cubicBezTo>
                  <a:cubicBezTo>
                    <a:pt x="335" y="1535"/>
                    <a:pt x="865" y="1981"/>
                    <a:pt x="1256" y="1981"/>
                  </a:cubicBezTo>
                  <a:cubicBezTo>
                    <a:pt x="1311" y="1981"/>
                    <a:pt x="1367" y="1981"/>
                    <a:pt x="1395" y="1954"/>
                  </a:cubicBezTo>
                  <a:cubicBezTo>
                    <a:pt x="1786" y="1758"/>
                    <a:pt x="1702" y="1005"/>
                    <a:pt x="1535" y="559"/>
                  </a:cubicBezTo>
                  <a:cubicBezTo>
                    <a:pt x="1395" y="252"/>
                    <a:pt x="108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3"/>
            <p:cNvSpPr/>
            <p:nvPr/>
          </p:nvSpPr>
          <p:spPr>
            <a:xfrm>
              <a:off x="1344777" y="1367680"/>
              <a:ext cx="484656" cy="101739"/>
            </a:xfrm>
            <a:custGeom>
              <a:avLst/>
              <a:gdLst/>
              <a:ahLst/>
              <a:cxnLst/>
              <a:rect l="l" t="t" r="r" b="b"/>
              <a:pathLst>
                <a:path w="6250" h="1312" extrusionOk="0">
                  <a:moveTo>
                    <a:pt x="6250" y="1"/>
                  </a:moveTo>
                  <a:cubicBezTo>
                    <a:pt x="4631" y="196"/>
                    <a:pt x="3376" y="280"/>
                    <a:pt x="2400" y="280"/>
                  </a:cubicBezTo>
                  <a:cubicBezTo>
                    <a:pt x="809" y="280"/>
                    <a:pt x="0" y="112"/>
                    <a:pt x="0" y="112"/>
                  </a:cubicBezTo>
                  <a:lnTo>
                    <a:pt x="0" y="112"/>
                  </a:lnTo>
                  <a:lnTo>
                    <a:pt x="0" y="1144"/>
                  </a:lnTo>
                  <a:cubicBezTo>
                    <a:pt x="1005" y="1284"/>
                    <a:pt x="1897" y="1312"/>
                    <a:pt x="2706" y="1312"/>
                  </a:cubicBezTo>
                  <a:cubicBezTo>
                    <a:pt x="4883" y="1312"/>
                    <a:pt x="6250" y="977"/>
                    <a:pt x="6250" y="9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3"/>
            <p:cNvSpPr/>
            <p:nvPr/>
          </p:nvSpPr>
          <p:spPr>
            <a:xfrm>
              <a:off x="1498394" y="1378536"/>
              <a:ext cx="106082" cy="136324"/>
            </a:xfrm>
            <a:custGeom>
              <a:avLst/>
              <a:gdLst/>
              <a:ahLst/>
              <a:cxnLst/>
              <a:rect l="l" t="t" r="r" b="b"/>
              <a:pathLst>
                <a:path w="1368" h="1758" extrusionOk="0">
                  <a:moveTo>
                    <a:pt x="502" y="0"/>
                  </a:moveTo>
                  <a:lnTo>
                    <a:pt x="446" y="0"/>
                  </a:lnTo>
                  <a:cubicBezTo>
                    <a:pt x="112" y="28"/>
                    <a:pt x="0" y="697"/>
                    <a:pt x="84" y="1116"/>
                  </a:cubicBezTo>
                  <a:cubicBezTo>
                    <a:pt x="140" y="1507"/>
                    <a:pt x="419" y="1758"/>
                    <a:pt x="725" y="1758"/>
                  </a:cubicBezTo>
                  <a:lnTo>
                    <a:pt x="809" y="1758"/>
                  </a:lnTo>
                  <a:cubicBezTo>
                    <a:pt x="1144" y="1730"/>
                    <a:pt x="1367" y="1367"/>
                    <a:pt x="1339" y="949"/>
                  </a:cubicBezTo>
                  <a:cubicBezTo>
                    <a:pt x="1228" y="530"/>
                    <a:pt x="809" y="0"/>
                    <a:pt x="5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3"/>
            <p:cNvSpPr/>
            <p:nvPr/>
          </p:nvSpPr>
          <p:spPr>
            <a:xfrm>
              <a:off x="1433489" y="1304946"/>
              <a:ext cx="119032" cy="129888"/>
            </a:xfrm>
            <a:custGeom>
              <a:avLst/>
              <a:gdLst/>
              <a:ahLst/>
              <a:cxnLst/>
              <a:rect l="l" t="t" r="r" b="b"/>
              <a:pathLst>
                <a:path w="1535" h="1675" extrusionOk="0">
                  <a:moveTo>
                    <a:pt x="1060" y="0"/>
                  </a:moveTo>
                  <a:cubicBezTo>
                    <a:pt x="753" y="0"/>
                    <a:pt x="391" y="307"/>
                    <a:pt x="223" y="642"/>
                  </a:cubicBezTo>
                  <a:cubicBezTo>
                    <a:pt x="0" y="977"/>
                    <a:pt x="28" y="1423"/>
                    <a:pt x="307" y="1619"/>
                  </a:cubicBezTo>
                  <a:cubicBezTo>
                    <a:pt x="419" y="1674"/>
                    <a:pt x="502" y="1674"/>
                    <a:pt x="642" y="1674"/>
                  </a:cubicBezTo>
                  <a:cubicBezTo>
                    <a:pt x="865" y="1674"/>
                    <a:pt x="1116" y="1535"/>
                    <a:pt x="1256" y="1284"/>
                  </a:cubicBezTo>
                  <a:cubicBezTo>
                    <a:pt x="1479" y="949"/>
                    <a:pt x="1535" y="224"/>
                    <a:pt x="1228" y="28"/>
                  </a:cubicBezTo>
                  <a:cubicBezTo>
                    <a:pt x="1144" y="28"/>
                    <a:pt x="1116" y="0"/>
                    <a:pt x="106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3"/>
            <p:cNvSpPr/>
            <p:nvPr/>
          </p:nvSpPr>
          <p:spPr>
            <a:xfrm>
              <a:off x="1342605" y="1337360"/>
              <a:ext cx="136324" cy="108253"/>
            </a:xfrm>
            <a:custGeom>
              <a:avLst/>
              <a:gdLst/>
              <a:ahLst/>
              <a:cxnLst/>
              <a:rect l="l" t="t" r="r" b="b"/>
              <a:pathLst>
                <a:path w="1758" h="1396" extrusionOk="0">
                  <a:moveTo>
                    <a:pt x="1200" y="1"/>
                  </a:moveTo>
                  <a:cubicBezTo>
                    <a:pt x="977" y="1"/>
                    <a:pt x="642" y="113"/>
                    <a:pt x="447" y="252"/>
                  </a:cubicBezTo>
                  <a:cubicBezTo>
                    <a:pt x="140" y="447"/>
                    <a:pt x="0" y="866"/>
                    <a:pt x="196" y="1145"/>
                  </a:cubicBezTo>
                  <a:cubicBezTo>
                    <a:pt x="307" y="1284"/>
                    <a:pt x="475" y="1396"/>
                    <a:pt x="698" y="1396"/>
                  </a:cubicBezTo>
                  <a:cubicBezTo>
                    <a:pt x="837" y="1396"/>
                    <a:pt x="1005" y="1368"/>
                    <a:pt x="1144" y="1256"/>
                  </a:cubicBezTo>
                  <a:cubicBezTo>
                    <a:pt x="1451" y="1061"/>
                    <a:pt x="1758" y="419"/>
                    <a:pt x="1563" y="168"/>
                  </a:cubicBezTo>
                  <a:cubicBezTo>
                    <a:pt x="1479" y="29"/>
                    <a:pt x="139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3"/>
            <p:cNvSpPr/>
            <p:nvPr/>
          </p:nvSpPr>
          <p:spPr>
            <a:xfrm>
              <a:off x="1552443" y="1291996"/>
              <a:ext cx="103910" cy="123374"/>
            </a:xfrm>
            <a:custGeom>
              <a:avLst/>
              <a:gdLst/>
              <a:ahLst/>
              <a:cxnLst/>
              <a:rect l="l" t="t" r="r" b="b"/>
              <a:pathLst>
                <a:path w="1340" h="1591" extrusionOk="0">
                  <a:moveTo>
                    <a:pt x="838" y="0"/>
                  </a:moveTo>
                  <a:cubicBezTo>
                    <a:pt x="559" y="0"/>
                    <a:pt x="252" y="419"/>
                    <a:pt x="140" y="725"/>
                  </a:cubicBezTo>
                  <a:cubicBezTo>
                    <a:pt x="1" y="1088"/>
                    <a:pt x="140" y="1451"/>
                    <a:pt x="447" y="1562"/>
                  </a:cubicBezTo>
                  <a:cubicBezTo>
                    <a:pt x="503" y="1562"/>
                    <a:pt x="559" y="1590"/>
                    <a:pt x="586" y="1590"/>
                  </a:cubicBezTo>
                  <a:cubicBezTo>
                    <a:pt x="838" y="1590"/>
                    <a:pt x="1089" y="1395"/>
                    <a:pt x="1200" y="1116"/>
                  </a:cubicBezTo>
                  <a:cubicBezTo>
                    <a:pt x="1340" y="753"/>
                    <a:pt x="1200" y="112"/>
                    <a:pt x="921" y="0"/>
                  </a:cubicBezTo>
                  <a:cubicBezTo>
                    <a:pt x="921" y="28"/>
                    <a:pt x="865" y="0"/>
                    <a:pt x="83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3"/>
            <p:cNvSpPr/>
            <p:nvPr/>
          </p:nvSpPr>
          <p:spPr>
            <a:xfrm>
              <a:off x="1630299" y="1346045"/>
              <a:ext cx="86618" cy="127717"/>
            </a:xfrm>
            <a:custGeom>
              <a:avLst/>
              <a:gdLst/>
              <a:ahLst/>
              <a:cxnLst/>
              <a:rect l="l" t="t" r="r" b="b"/>
              <a:pathLst>
                <a:path w="1117" h="1647" extrusionOk="0">
                  <a:moveTo>
                    <a:pt x="503" y="1"/>
                  </a:moveTo>
                  <a:lnTo>
                    <a:pt x="503" y="1"/>
                  </a:lnTo>
                  <a:cubicBezTo>
                    <a:pt x="196" y="1"/>
                    <a:pt x="1" y="586"/>
                    <a:pt x="1" y="977"/>
                  </a:cubicBezTo>
                  <a:cubicBezTo>
                    <a:pt x="1" y="1368"/>
                    <a:pt x="280" y="1647"/>
                    <a:pt x="559" y="1647"/>
                  </a:cubicBezTo>
                  <a:lnTo>
                    <a:pt x="559" y="1647"/>
                  </a:lnTo>
                  <a:cubicBezTo>
                    <a:pt x="894" y="1647"/>
                    <a:pt x="1117" y="1312"/>
                    <a:pt x="1117" y="949"/>
                  </a:cubicBezTo>
                  <a:cubicBezTo>
                    <a:pt x="1117" y="531"/>
                    <a:pt x="810" y="1"/>
                    <a:pt x="503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3"/>
            <p:cNvSpPr/>
            <p:nvPr/>
          </p:nvSpPr>
          <p:spPr>
            <a:xfrm>
              <a:off x="1716840" y="1328752"/>
              <a:ext cx="134230" cy="93054"/>
            </a:xfrm>
            <a:custGeom>
              <a:avLst/>
              <a:gdLst/>
              <a:ahLst/>
              <a:cxnLst/>
              <a:rect l="l" t="t" r="r" b="b"/>
              <a:pathLst>
                <a:path w="1731" h="1200" extrusionOk="0">
                  <a:moveTo>
                    <a:pt x="977" y="0"/>
                  </a:moveTo>
                  <a:cubicBezTo>
                    <a:pt x="977" y="0"/>
                    <a:pt x="949" y="0"/>
                    <a:pt x="977" y="0"/>
                  </a:cubicBezTo>
                  <a:cubicBezTo>
                    <a:pt x="559" y="0"/>
                    <a:pt x="1" y="363"/>
                    <a:pt x="1" y="670"/>
                  </a:cubicBezTo>
                  <a:cubicBezTo>
                    <a:pt x="1" y="977"/>
                    <a:pt x="559" y="1200"/>
                    <a:pt x="977" y="1200"/>
                  </a:cubicBezTo>
                  <a:lnTo>
                    <a:pt x="1033" y="1200"/>
                  </a:lnTo>
                  <a:cubicBezTo>
                    <a:pt x="1396" y="1200"/>
                    <a:pt x="1731" y="921"/>
                    <a:pt x="1731" y="614"/>
                  </a:cubicBezTo>
                  <a:cubicBezTo>
                    <a:pt x="1675" y="279"/>
                    <a:pt x="1368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3"/>
            <p:cNvSpPr/>
            <p:nvPr/>
          </p:nvSpPr>
          <p:spPr>
            <a:xfrm>
              <a:off x="1314456" y="1696545"/>
              <a:ext cx="1237541" cy="119032"/>
            </a:xfrm>
            <a:custGeom>
              <a:avLst/>
              <a:gdLst/>
              <a:ahLst/>
              <a:cxnLst/>
              <a:rect l="l" t="t" r="r" b="b"/>
              <a:pathLst>
                <a:path w="15959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5959" y="1535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3"/>
            <p:cNvSpPr/>
            <p:nvPr/>
          </p:nvSpPr>
          <p:spPr>
            <a:xfrm>
              <a:off x="2004611" y="1975627"/>
              <a:ext cx="419751" cy="56298"/>
            </a:xfrm>
            <a:custGeom>
              <a:avLst/>
              <a:gdLst/>
              <a:ahLst/>
              <a:cxnLst/>
              <a:rect l="l" t="t" r="r" b="b"/>
              <a:pathLst>
                <a:path w="5413" h="726" extrusionOk="0">
                  <a:moveTo>
                    <a:pt x="2567" y="0"/>
                  </a:moveTo>
                  <a:cubicBezTo>
                    <a:pt x="977" y="0"/>
                    <a:pt x="0" y="112"/>
                    <a:pt x="0" y="112"/>
                  </a:cubicBezTo>
                  <a:lnTo>
                    <a:pt x="112" y="502"/>
                  </a:lnTo>
                  <a:lnTo>
                    <a:pt x="5301" y="726"/>
                  </a:lnTo>
                  <a:lnTo>
                    <a:pt x="5413" y="112"/>
                  </a:lnTo>
                  <a:cubicBezTo>
                    <a:pt x="4353" y="28"/>
                    <a:pt x="3376" y="0"/>
                    <a:pt x="2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3"/>
            <p:cNvSpPr/>
            <p:nvPr/>
          </p:nvSpPr>
          <p:spPr>
            <a:xfrm>
              <a:off x="2158229" y="1365508"/>
              <a:ext cx="222864" cy="450071"/>
            </a:xfrm>
            <a:custGeom>
              <a:avLst/>
              <a:gdLst/>
              <a:ahLst/>
              <a:cxnLst/>
              <a:rect l="l" t="t" r="r" b="b"/>
              <a:pathLst>
                <a:path w="2874" h="5804" extrusionOk="0">
                  <a:moveTo>
                    <a:pt x="2121" y="1"/>
                  </a:moveTo>
                  <a:lnTo>
                    <a:pt x="2121" y="1"/>
                  </a:lnTo>
                  <a:cubicBezTo>
                    <a:pt x="0" y="2679"/>
                    <a:pt x="781" y="5804"/>
                    <a:pt x="781" y="5804"/>
                  </a:cubicBezTo>
                  <a:cubicBezTo>
                    <a:pt x="2874" y="2986"/>
                    <a:pt x="2121" y="1"/>
                    <a:pt x="2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3"/>
            <p:cNvSpPr/>
            <p:nvPr/>
          </p:nvSpPr>
          <p:spPr>
            <a:xfrm>
              <a:off x="2017562" y="1456390"/>
              <a:ext cx="233721" cy="413315"/>
            </a:xfrm>
            <a:custGeom>
              <a:avLst/>
              <a:gdLst/>
              <a:ahLst/>
              <a:cxnLst/>
              <a:rect l="l" t="t" r="r" b="b"/>
              <a:pathLst>
                <a:path w="3014" h="5330" extrusionOk="0">
                  <a:moveTo>
                    <a:pt x="224" y="0"/>
                  </a:moveTo>
                  <a:lnTo>
                    <a:pt x="224" y="0"/>
                  </a:lnTo>
                  <a:cubicBezTo>
                    <a:pt x="1" y="3265"/>
                    <a:pt x="2205" y="5329"/>
                    <a:pt x="2205" y="5329"/>
                  </a:cubicBezTo>
                  <a:cubicBezTo>
                    <a:pt x="3014" y="2372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3"/>
            <p:cNvSpPr/>
            <p:nvPr/>
          </p:nvSpPr>
          <p:spPr>
            <a:xfrm>
              <a:off x="2236085" y="1490975"/>
              <a:ext cx="203478" cy="357095"/>
            </a:xfrm>
            <a:custGeom>
              <a:avLst/>
              <a:gdLst/>
              <a:ahLst/>
              <a:cxnLst/>
              <a:rect l="l" t="t" r="r" b="b"/>
              <a:pathLst>
                <a:path w="2624" h="4605" extrusionOk="0">
                  <a:moveTo>
                    <a:pt x="2623" y="1"/>
                  </a:moveTo>
                  <a:lnTo>
                    <a:pt x="2623" y="1"/>
                  </a:lnTo>
                  <a:cubicBezTo>
                    <a:pt x="1" y="1368"/>
                    <a:pt x="419" y="4604"/>
                    <a:pt x="419" y="4604"/>
                  </a:cubicBezTo>
                  <a:cubicBezTo>
                    <a:pt x="2344" y="2846"/>
                    <a:pt x="2623" y="1"/>
                    <a:pt x="2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3"/>
            <p:cNvSpPr/>
            <p:nvPr/>
          </p:nvSpPr>
          <p:spPr>
            <a:xfrm>
              <a:off x="1807723" y="1586199"/>
              <a:ext cx="331117" cy="300797"/>
            </a:xfrm>
            <a:custGeom>
              <a:avLst/>
              <a:gdLst/>
              <a:ahLst/>
              <a:cxnLst/>
              <a:rect l="l" t="t" r="r" b="b"/>
              <a:pathLst>
                <a:path w="4270" h="3879" extrusionOk="0">
                  <a:moveTo>
                    <a:pt x="1" y="0"/>
                  </a:moveTo>
                  <a:cubicBezTo>
                    <a:pt x="1" y="0"/>
                    <a:pt x="308" y="3292"/>
                    <a:pt x="3683" y="3850"/>
                  </a:cubicBezTo>
                  <a:cubicBezTo>
                    <a:pt x="3683" y="3878"/>
                    <a:pt x="4269" y="114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3"/>
            <p:cNvSpPr/>
            <p:nvPr/>
          </p:nvSpPr>
          <p:spPr>
            <a:xfrm>
              <a:off x="1861850" y="1648933"/>
              <a:ext cx="292112" cy="512805"/>
            </a:xfrm>
            <a:custGeom>
              <a:avLst/>
              <a:gdLst/>
              <a:ahLst/>
              <a:cxnLst/>
              <a:rect l="l" t="t" r="r" b="b"/>
              <a:pathLst>
                <a:path w="3767" h="6613" extrusionOk="0">
                  <a:moveTo>
                    <a:pt x="84" y="0"/>
                  </a:moveTo>
                  <a:cubicBezTo>
                    <a:pt x="56" y="0"/>
                    <a:pt x="28" y="0"/>
                    <a:pt x="28" y="28"/>
                  </a:cubicBezTo>
                  <a:cubicBezTo>
                    <a:pt x="0" y="56"/>
                    <a:pt x="0" y="140"/>
                    <a:pt x="56" y="168"/>
                  </a:cubicBezTo>
                  <a:cubicBezTo>
                    <a:pt x="84" y="168"/>
                    <a:pt x="2372" y="1786"/>
                    <a:pt x="2930" y="3097"/>
                  </a:cubicBezTo>
                  <a:cubicBezTo>
                    <a:pt x="3515" y="4436"/>
                    <a:pt x="3543" y="6473"/>
                    <a:pt x="3543" y="6529"/>
                  </a:cubicBezTo>
                  <a:cubicBezTo>
                    <a:pt x="3543" y="6557"/>
                    <a:pt x="3571" y="6612"/>
                    <a:pt x="3655" y="6612"/>
                  </a:cubicBezTo>
                  <a:lnTo>
                    <a:pt x="3655" y="6612"/>
                  </a:lnTo>
                  <a:cubicBezTo>
                    <a:pt x="3683" y="6612"/>
                    <a:pt x="3766" y="6585"/>
                    <a:pt x="3766" y="6529"/>
                  </a:cubicBezTo>
                  <a:cubicBezTo>
                    <a:pt x="3766" y="6445"/>
                    <a:pt x="3711" y="4436"/>
                    <a:pt x="3125" y="3041"/>
                  </a:cubicBezTo>
                  <a:cubicBezTo>
                    <a:pt x="2539" y="1646"/>
                    <a:pt x="307" y="112"/>
                    <a:pt x="195" y="28"/>
                  </a:cubicBezTo>
                  <a:cubicBezTo>
                    <a:pt x="140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3"/>
            <p:cNvSpPr/>
            <p:nvPr/>
          </p:nvSpPr>
          <p:spPr>
            <a:xfrm>
              <a:off x="2071688" y="1566736"/>
              <a:ext cx="129888" cy="469535"/>
            </a:xfrm>
            <a:custGeom>
              <a:avLst/>
              <a:gdLst/>
              <a:ahLst/>
              <a:cxnLst/>
              <a:rect l="l" t="t" r="r" b="b"/>
              <a:pathLst>
                <a:path w="1675" h="6055" extrusionOk="0">
                  <a:moveTo>
                    <a:pt x="112" y="0"/>
                  </a:moveTo>
                  <a:lnTo>
                    <a:pt x="84" y="0"/>
                  </a:lnTo>
                  <a:cubicBezTo>
                    <a:pt x="28" y="56"/>
                    <a:pt x="0" y="84"/>
                    <a:pt x="28" y="112"/>
                  </a:cubicBezTo>
                  <a:cubicBezTo>
                    <a:pt x="28" y="140"/>
                    <a:pt x="1367" y="2874"/>
                    <a:pt x="1423" y="3878"/>
                  </a:cubicBezTo>
                  <a:cubicBezTo>
                    <a:pt x="1507" y="4938"/>
                    <a:pt x="1423" y="5915"/>
                    <a:pt x="1423" y="5943"/>
                  </a:cubicBezTo>
                  <a:cubicBezTo>
                    <a:pt x="1423" y="5971"/>
                    <a:pt x="1479" y="6054"/>
                    <a:pt x="1507" y="6054"/>
                  </a:cubicBezTo>
                  <a:lnTo>
                    <a:pt x="1507" y="6054"/>
                  </a:lnTo>
                  <a:cubicBezTo>
                    <a:pt x="1535" y="6054"/>
                    <a:pt x="1618" y="5999"/>
                    <a:pt x="1618" y="5971"/>
                  </a:cubicBezTo>
                  <a:cubicBezTo>
                    <a:pt x="1618" y="5971"/>
                    <a:pt x="1674" y="4966"/>
                    <a:pt x="1618" y="3906"/>
                  </a:cubicBezTo>
                  <a:cubicBezTo>
                    <a:pt x="1535" y="2874"/>
                    <a:pt x="279" y="196"/>
                    <a:pt x="224" y="84"/>
                  </a:cubicBezTo>
                  <a:cubicBezTo>
                    <a:pt x="168" y="28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3"/>
            <p:cNvSpPr/>
            <p:nvPr/>
          </p:nvSpPr>
          <p:spPr>
            <a:xfrm>
              <a:off x="2203671" y="1393657"/>
              <a:ext cx="119032" cy="623152"/>
            </a:xfrm>
            <a:custGeom>
              <a:avLst/>
              <a:gdLst/>
              <a:ahLst/>
              <a:cxnLst/>
              <a:rect l="l" t="t" r="r" b="b"/>
              <a:pathLst>
                <a:path w="1535" h="8036" extrusionOk="0">
                  <a:moveTo>
                    <a:pt x="1479" y="0"/>
                  </a:moveTo>
                  <a:cubicBezTo>
                    <a:pt x="1451" y="0"/>
                    <a:pt x="1395" y="0"/>
                    <a:pt x="1395" y="56"/>
                  </a:cubicBezTo>
                  <a:cubicBezTo>
                    <a:pt x="1395" y="84"/>
                    <a:pt x="558" y="1953"/>
                    <a:pt x="279" y="3543"/>
                  </a:cubicBezTo>
                  <a:cubicBezTo>
                    <a:pt x="0" y="5106"/>
                    <a:pt x="335" y="7924"/>
                    <a:pt x="335" y="7952"/>
                  </a:cubicBezTo>
                  <a:cubicBezTo>
                    <a:pt x="335" y="8007"/>
                    <a:pt x="363" y="8035"/>
                    <a:pt x="391" y="8035"/>
                  </a:cubicBezTo>
                  <a:lnTo>
                    <a:pt x="391" y="8035"/>
                  </a:lnTo>
                  <a:cubicBezTo>
                    <a:pt x="419" y="8035"/>
                    <a:pt x="474" y="7979"/>
                    <a:pt x="474" y="7952"/>
                  </a:cubicBezTo>
                  <a:cubicBezTo>
                    <a:pt x="474" y="7924"/>
                    <a:pt x="140" y="5134"/>
                    <a:pt x="419" y="3571"/>
                  </a:cubicBezTo>
                  <a:cubicBezTo>
                    <a:pt x="698" y="2037"/>
                    <a:pt x="1535" y="112"/>
                    <a:pt x="1535" y="112"/>
                  </a:cubicBezTo>
                  <a:cubicBezTo>
                    <a:pt x="1535" y="84"/>
                    <a:pt x="1507" y="56"/>
                    <a:pt x="147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3"/>
            <p:cNvSpPr/>
            <p:nvPr/>
          </p:nvSpPr>
          <p:spPr>
            <a:xfrm>
              <a:off x="2233914" y="1519123"/>
              <a:ext cx="186186" cy="540954"/>
            </a:xfrm>
            <a:custGeom>
              <a:avLst/>
              <a:gdLst/>
              <a:ahLst/>
              <a:cxnLst/>
              <a:rect l="l" t="t" r="r" b="b"/>
              <a:pathLst>
                <a:path w="2401" h="6976" extrusionOk="0">
                  <a:moveTo>
                    <a:pt x="2344" y="0"/>
                  </a:moveTo>
                  <a:cubicBezTo>
                    <a:pt x="2316" y="0"/>
                    <a:pt x="2316" y="0"/>
                    <a:pt x="2261" y="28"/>
                  </a:cubicBezTo>
                  <a:cubicBezTo>
                    <a:pt x="2261" y="56"/>
                    <a:pt x="698" y="2344"/>
                    <a:pt x="363" y="4241"/>
                  </a:cubicBezTo>
                  <a:cubicBezTo>
                    <a:pt x="1" y="6138"/>
                    <a:pt x="29" y="6864"/>
                    <a:pt x="29" y="6892"/>
                  </a:cubicBezTo>
                  <a:cubicBezTo>
                    <a:pt x="29" y="6947"/>
                    <a:pt x="84" y="6975"/>
                    <a:pt x="112" y="6975"/>
                  </a:cubicBezTo>
                  <a:lnTo>
                    <a:pt x="112" y="6975"/>
                  </a:lnTo>
                  <a:cubicBezTo>
                    <a:pt x="140" y="6975"/>
                    <a:pt x="168" y="6947"/>
                    <a:pt x="168" y="6892"/>
                  </a:cubicBezTo>
                  <a:cubicBezTo>
                    <a:pt x="168" y="6892"/>
                    <a:pt x="140" y="6166"/>
                    <a:pt x="503" y="4297"/>
                  </a:cubicBezTo>
                  <a:cubicBezTo>
                    <a:pt x="838" y="2400"/>
                    <a:pt x="2372" y="140"/>
                    <a:pt x="2372" y="140"/>
                  </a:cubicBezTo>
                  <a:cubicBezTo>
                    <a:pt x="2400" y="112"/>
                    <a:pt x="2372" y="56"/>
                    <a:pt x="2344" y="28"/>
                  </a:cubicBezTo>
                  <a:cubicBezTo>
                    <a:pt x="2372" y="0"/>
                    <a:pt x="2344" y="0"/>
                    <a:pt x="234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3"/>
            <p:cNvSpPr/>
            <p:nvPr/>
          </p:nvSpPr>
          <p:spPr>
            <a:xfrm>
              <a:off x="2244770" y="1594807"/>
              <a:ext cx="354846" cy="315996"/>
            </a:xfrm>
            <a:custGeom>
              <a:avLst/>
              <a:gdLst/>
              <a:ahLst/>
              <a:cxnLst/>
              <a:rect l="l" t="t" r="r" b="b"/>
              <a:pathLst>
                <a:path w="4576" h="4075" extrusionOk="0">
                  <a:moveTo>
                    <a:pt x="4576" y="1"/>
                  </a:moveTo>
                  <a:lnTo>
                    <a:pt x="4576" y="1"/>
                  </a:lnTo>
                  <a:cubicBezTo>
                    <a:pt x="0" y="1173"/>
                    <a:pt x="642" y="4074"/>
                    <a:pt x="642" y="4074"/>
                  </a:cubicBezTo>
                  <a:cubicBezTo>
                    <a:pt x="4213" y="3516"/>
                    <a:pt x="4576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3"/>
            <p:cNvSpPr/>
            <p:nvPr/>
          </p:nvSpPr>
          <p:spPr>
            <a:xfrm>
              <a:off x="2268576" y="1629469"/>
              <a:ext cx="283427" cy="454414"/>
            </a:xfrm>
            <a:custGeom>
              <a:avLst/>
              <a:gdLst/>
              <a:ahLst/>
              <a:cxnLst/>
              <a:rect l="l" t="t" r="r" b="b"/>
              <a:pathLst>
                <a:path w="3655" h="5860" extrusionOk="0">
                  <a:moveTo>
                    <a:pt x="3599" y="0"/>
                  </a:moveTo>
                  <a:lnTo>
                    <a:pt x="3571" y="0"/>
                  </a:lnTo>
                  <a:cubicBezTo>
                    <a:pt x="3460" y="84"/>
                    <a:pt x="753" y="1842"/>
                    <a:pt x="251" y="3599"/>
                  </a:cubicBezTo>
                  <a:cubicBezTo>
                    <a:pt x="0" y="4743"/>
                    <a:pt x="112" y="5803"/>
                    <a:pt x="112" y="5803"/>
                  </a:cubicBezTo>
                  <a:cubicBezTo>
                    <a:pt x="112" y="5831"/>
                    <a:pt x="140" y="5859"/>
                    <a:pt x="168" y="5859"/>
                  </a:cubicBezTo>
                  <a:lnTo>
                    <a:pt x="168" y="5859"/>
                  </a:lnTo>
                  <a:cubicBezTo>
                    <a:pt x="223" y="5859"/>
                    <a:pt x="251" y="5831"/>
                    <a:pt x="251" y="5748"/>
                  </a:cubicBezTo>
                  <a:cubicBezTo>
                    <a:pt x="251" y="5748"/>
                    <a:pt x="168" y="4715"/>
                    <a:pt x="391" y="3627"/>
                  </a:cubicBezTo>
                  <a:cubicBezTo>
                    <a:pt x="837" y="1925"/>
                    <a:pt x="3599" y="140"/>
                    <a:pt x="3627" y="140"/>
                  </a:cubicBezTo>
                  <a:cubicBezTo>
                    <a:pt x="3655" y="112"/>
                    <a:pt x="3655" y="84"/>
                    <a:pt x="3655" y="28"/>
                  </a:cubicBezTo>
                  <a:cubicBezTo>
                    <a:pt x="3627" y="28"/>
                    <a:pt x="3627" y="0"/>
                    <a:pt x="359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3"/>
            <p:cNvSpPr/>
            <p:nvPr/>
          </p:nvSpPr>
          <p:spPr>
            <a:xfrm>
              <a:off x="2015390" y="2014554"/>
              <a:ext cx="404707" cy="103910"/>
            </a:xfrm>
            <a:custGeom>
              <a:avLst/>
              <a:gdLst/>
              <a:ahLst/>
              <a:cxnLst/>
              <a:rect l="l" t="t" r="r" b="b"/>
              <a:pathLst>
                <a:path w="5219" h="1340" extrusionOk="0">
                  <a:moveTo>
                    <a:pt x="1" y="0"/>
                  </a:moveTo>
                  <a:lnTo>
                    <a:pt x="113" y="1340"/>
                  </a:lnTo>
                  <a:cubicBezTo>
                    <a:pt x="1786" y="1200"/>
                    <a:pt x="3516" y="1144"/>
                    <a:pt x="5162" y="698"/>
                  </a:cubicBezTo>
                  <a:lnTo>
                    <a:pt x="5218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3"/>
            <p:cNvSpPr/>
            <p:nvPr/>
          </p:nvSpPr>
          <p:spPr>
            <a:xfrm>
              <a:off x="2024075" y="2057781"/>
              <a:ext cx="391680" cy="281256"/>
            </a:xfrm>
            <a:custGeom>
              <a:avLst/>
              <a:gdLst/>
              <a:ahLst/>
              <a:cxnLst/>
              <a:rect l="l" t="t" r="r" b="b"/>
              <a:pathLst>
                <a:path w="5051" h="3627" extrusionOk="0">
                  <a:moveTo>
                    <a:pt x="5050" y="0"/>
                  </a:moveTo>
                  <a:cubicBezTo>
                    <a:pt x="3404" y="474"/>
                    <a:pt x="1702" y="558"/>
                    <a:pt x="1" y="670"/>
                  </a:cubicBezTo>
                  <a:lnTo>
                    <a:pt x="196" y="3153"/>
                  </a:lnTo>
                  <a:cubicBezTo>
                    <a:pt x="196" y="3153"/>
                    <a:pt x="1144" y="3627"/>
                    <a:pt x="2595" y="3627"/>
                  </a:cubicBezTo>
                  <a:cubicBezTo>
                    <a:pt x="3237" y="3627"/>
                    <a:pt x="3962" y="3515"/>
                    <a:pt x="4771" y="3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3"/>
            <p:cNvSpPr/>
            <p:nvPr/>
          </p:nvSpPr>
          <p:spPr>
            <a:xfrm>
              <a:off x="2004611" y="1979892"/>
              <a:ext cx="421922" cy="86618"/>
            </a:xfrm>
            <a:custGeom>
              <a:avLst/>
              <a:gdLst/>
              <a:ahLst/>
              <a:cxnLst/>
              <a:rect l="l" t="t" r="r" b="b"/>
              <a:pathLst>
                <a:path w="5441" h="1117" extrusionOk="0">
                  <a:moveTo>
                    <a:pt x="0" y="57"/>
                  </a:moveTo>
                  <a:lnTo>
                    <a:pt x="0" y="894"/>
                  </a:lnTo>
                  <a:cubicBezTo>
                    <a:pt x="0" y="894"/>
                    <a:pt x="1033" y="1117"/>
                    <a:pt x="2790" y="1117"/>
                  </a:cubicBezTo>
                  <a:cubicBezTo>
                    <a:pt x="3544" y="1117"/>
                    <a:pt x="4436" y="1089"/>
                    <a:pt x="5441" y="922"/>
                  </a:cubicBezTo>
                  <a:lnTo>
                    <a:pt x="5441" y="1"/>
                  </a:lnTo>
                  <a:cubicBezTo>
                    <a:pt x="5441" y="1"/>
                    <a:pt x="4660" y="224"/>
                    <a:pt x="3069" y="224"/>
                  </a:cubicBezTo>
                  <a:cubicBezTo>
                    <a:pt x="2232" y="224"/>
                    <a:pt x="1228" y="196"/>
                    <a:pt x="0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3"/>
            <p:cNvSpPr/>
            <p:nvPr/>
          </p:nvSpPr>
          <p:spPr>
            <a:xfrm>
              <a:off x="1139203" y="2306586"/>
              <a:ext cx="1590215" cy="119109"/>
            </a:xfrm>
            <a:custGeom>
              <a:avLst/>
              <a:gdLst/>
              <a:ahLst/>
              <a:cxnLst/>
              <a:rect l="l" t="t" r="r" b="b"/>
              <a:pathLst>
                <a:path w="20507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20507" y="1535"/>
                  </a:lnTo>
                  <a:lnTo>
                    <a:pt x="20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3"/>
            <p:cNvSpPr/>
            <p:nvPr/>
          </p:nvSpPr>
          <p:spPr>
            <a:xfrm>
              <a:off x="1018077" y="2646230"/>
              <a:ext cx="640444" cy="84447"/>
            </a:xfrm>
            <a:custGeom>
              <a:avLst/>
              <a:gdLst/>
              <a:ahLst/>
              <a:cxnLst/>
              <a:rect l="l" t="t" r="r" b="b"/>
              <a:pathLst>
                <a:path w="8259" h="1089" extrusionOk="0">
                  <a:moveTo>
                    <a:pt x="3906" y="1"/>
                  </a:moveTo>
                  <a:cubicBezTo>
                    <a:pt x="1451" y="1"/>
                    <a:pt x="0" y="140"/>
                    <a:pt x="0" y="140"/>
                  </a:cubicBezTo>
                  <a:lnTo>
                    <a:pt x="168" y="726"/>
                  </a:lnTo>
                  <a:lnTo>
                    <a:pt x="8119" y="1089"/>
                  </a:lnTo>
                  <a:lnTo>
                    <a:pt x="8259" y="140"/>
                  </a:lnTo>
                  <a:cubicBezTo>
                    <a:pt x="6613" y="29"/>
                    <a:pt x="5106" y="1"/>
                    <a:pt x="3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1338263" y="1651104"/>
              <a:ext cx="421922" cy="906579"/>
            </a:xfrm>
            <a:custGeom>
              <a:avLst/>
              <a:gdLst/>
              <a:ahLst/>
              <a:cxnLst/>
              <a:rect l="l" t="t" r="r" b="b"/>
              <a:pathLst>
                <a:path w="5441" h="11691" extrusionOk="0">
                  <a:moveTo>
                    <a:pt x="5273" y="0"/>
                  </a:moveTo>
                  <a:lnTo>
                    <a:pt x="5273" y="0"/>
                  </a:lnTo>
                  <a:cubicBezTo>
                    <a:pt x="5273" y="0"/>
                    <a:pt x="2539" y="977"/>
                    <a:pt x="1758" y="3348"/>
                  </a:cubicBezTo>
                  <a:lnTo>
                    <a:pt x="2651" y="4129"/>
                  </a:lnTo>
                  <a:lnTo>
                    <a:pt x="2651" y="4129"/>
                  </a:lnTo>
                  <a:lnTo>
                    <a:pt x="1619" y="3711"/>
                  </a:lnTo>
                  <a:cubicBezTo>
                    <a:pt x="1619" y="3711"/>
                    <a:pt x="1" y="6305"/>
                    <a:pt x="838" y="11690"/>
                  </a:cubicBezTo>
                  <a:cubicBezTo>
                    <a:pt x="838" y="11690"/>
                    <a:pt x="1926" y="11160"/>
                    <a:pt x="2344" y="10853"/>
                  </a:cubicBezTo>
                  <a:cubicBezTo>
                    <a:pt x="2930" y="10435"/>
                    <a:pt x="3488" y="9988"/>
                    <a:pt x="4185" y="8454"/>
                  </a:cubicBezTo>
                  <a:cubicBezTo>
                    <a:pt x="4241" y="8370"/>
                    <a:pt x="3432" y="7812"/>
                    <a:pt x="3432" y="7812"/>
                  </a:cubicBezTo>
                  <a:lnTo>
                    <a:pt x="3432" y="7812"/>
                  </a:lnTo>
                  <a:cubicBezTo>
                    <a:pt x="3432" y="7812"/>
                    <a:pt x="4130" y="7952"/>
                    <a:pt x="4325" y="7952"/>
                  </a:cubicBezTo>
                  <a:lnTo>
                    <a:pt x="4409" y="7952"/>
                  </a:lnTo>
                  <a:cubicBezTo>
                    <a:pt x="4660" y="7226"/>
                    <a:pt x="5078" y="6138"/>
                    <a:pt x="5134" y="5162"/>
                  </a:cubicBezTo>
                  <a:cubicBezTo>
                    <a:pt x="5441" y="1953"/>
                    <a:pt x="5273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922851" y="1754936"/>
              <a:ext cx="521490" cy="807011"/>
            </a:xfrm>
            <a:custGeom>
              <a:avLst/>
              <a:gdLst/>
              <a:ahLst/>
              <a:cxnLst/>
              <a:rect l="l" t="t" r="r" b="b"/>
              <a:pathLst>
                <a:path w="6725" h="10407" extrusionOk="0">
                  <a:moveTo>
                    <a:pt x="2010" y="0"/>
                  </a:moveTo>
                  <a:cubicBezTo>
                    <a:pt x="1786" y="0"/>
                    <a:pt x="1" y="7394"/>
                    <a:pt x="5330" y="10407"/>
                  </a:cubicBezTo>
                  <a:cubicBezTo>
                    <a:pt x="5330" y="10407"/>
                    <a:pt x="6725" y="7896"/>
                    <a:pt x="4493" y="3544"/>
                  </a:cubicBezTo>
                  <a:lnTo>
                    <a:pt x="3684" y="3823"/>
                  </a:lnTo>
                  <a:lnTo>
                    <a:pt x="3684" y="3823"/>
                  </a:lnTo>
                  <a:lnTo>
                    <a:pt x="4269" y="3125"/>
                  </a:lnTo>
                  <a:cubicBezTo>
                    <a:pt x="4186" y="2930"/>
                    <a:pt x="4046" y="2707"/>
                    <a:pt x="3935" y="2511"/>
                  </a:cubicBezTo>
                  <a:lnTo>
                    <a:pt x="3544" y="2707"/>
                  </a:lnTo>
                  <a:cubicBezTo>
                    <a:pt x="3488" y="2595"/>
                    <a:pt x="3684" y="2093"/>
                    <a:pt x="3684" y="2093"/>
                  </a:cubicBezTo>
                  <a:cubicBezTo>
                    <a:pt x="3209" y="1451"/>
                    <a:pt x="2679" y="754"/>
                    <a:pt x="2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1452953" y="2144363"/>
              <a:ext cx="415409" cy="478142"/>
            </a:xfrm>
            <a:custGeom>
              <a:avLst/>
              <a:gdLst/>
              <a:ahLst/>
              <a:cxnLst/>
              <a:rect l="l" t="t" r="r" b="b"/>
              <a:pathLst>
                <a:path w="5357" h="6166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3404" y="1005"/>
                    <a:pt x="2148" y="2232"/>
                    <a:pt x="1367" y="3264"/>
                  </a:cubicBezTo>
                  <a:lnTo>
                    <a:pt x="1563" y="3767"/>
                  </a:lnTo>
                  <a:lnTo>
                    <a:pt x="1563" y="3767"/>
                  </a:lnTo>
                  <a:lnTo>
                    <a:pt x="1116" y="3627"/>
                  </a:lnTo>
                  <a:cubicBezTo>
                    <a:pt x="140" y="5050"/>
                    <a:pt x="0" y="6166"/>
                    <a:pt x="0" y="6166"/>
                  </a:cubicBezTo>
                  <a:cubicBezTo>
                    <a:pt x="2232" y="5357"/>
                    <a:pt x="3543" y="4074"/>
                    <a:pt x="4297" y="2846"/>
                  </a:cubicBezTo>
                  <a:lnTo>
                    <a:pt x="3739" y="2176"/>
                  </a:lnTo>
                  <a:lnTo>
                    <a:pt x="3739" y="2176"/>
                  </a:lnTo>
                  <a:lnTo>
                    <a:pt x="4576" y="2372"/>
                  </a:lnTo>
                  <a:cubicBezTo>
                    <a:pt x="5273" y="1060"/>
                    <a:pt x="5357" y="0"/>
                    <a:pt x="5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3"/>
            <p:cNvSpPr/>
            <p:nvPr/>
          </p:nvSpPr>
          <p:spPr>
            <a:xfrm>
              <a:off x="847167" y="2081630"/>
              <a:ext cx="465192" cy="506291"/>
            </a:xfrm>
            <a:custGeom>
              <a:avLst/>
              <a:gdLst/>
              <a:ahLst/>
              <a:cxnLst/>
              <a:rect l="l" t="t" r="r" b="b"/>
              <a:pathLst>
                <a:path w="5999" h="6529" extrusionOk="0">
                  <a:moveTo>
                    <a:pt x="0" y="0"/>
                  </a:moveTo>
                  <a:cubicBezTo>
                    <a:pt x="0" y="0"/>
                    <a:pt x="112" y="865"/>
                    <a:pt x="531" y="1953"/>
                  </a:cubicBezTo>
                  <a:lnTo>
                    <a:pt x="1144" y="1702"/>
                  </a:lnTo>
                  <a:lnTo>
                    <a:pt x="726" y="2427"/>
                  </a:lnTo>
                  <a:cubicBezTo>
                    <a:pt x="810" y="2623"/>
                    <a:pt x="893" y="2790"/>
                    <a:pt x="977" y="2985"/>
                  </a:cubicBezTo>
                  <a:lnTo>
                    <a:pt x="1368" y="2846"/>
                  </a:lnTo>
                  <a:lnTo>
                    <a:pt x="1368" y="2846"/>
                  </a:lnTo>
                  <a:lnTo>
                    <a:pt x="1116" y="3264"/>
                  </a:lnTo>
                  <a:cubicBezTo>
                    <a:pt x="1507" y="3962"/>
                    <a:pt x="2009" y="4659"/>
                    <a:pt x="2679" y="5273"/>
                  </a:cubicBezTo>
                  <a:cubicBezTo>
                    <a:pt x="3962" y="6389"/>
                    <a:pt x="5190" y="6529"/>
                    <a:pt x="5720" y="6529"/>
                  </a:cubicBezTo>
                  <a:lnTo>
                    <a:pt x="5999" y="6529"/>
                  </a:lnTo>
                  <a:cubicBezTo>
                    <a:pt x="5441" y="4799"/>
                    <a:pt x="4632" y="3543"/>
                    <a:pt x="3795" y="2623"/>
                  </a:cubicBezTo>
                  <a:lnTo>
                    <a:pt x="3041" y="2985"/>
                  </a:lnTo>
                  <a:lnTo>
                    <a:pt x="3404" y="2232"/>
                  </a:lnTo>
                  <a:cubicBezTo>
                    <a:pt x="1730" y="4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3"/>
            <p:cNvSpPr/>
            <p:nvPr/>
          </p:nvSpPr>
          <p:spPr>
            <a:xfrm>
              <a:off x="1388047" y="1700810"/>
              <a:ext cx="333211" cy="1084002"/>
            </a:xfrm>
            <a:custGeom>
              <a:avLst/>
              <a:gdLst/>
              <a:ahLst/>
              <a:cxnLst/>
              <a:rect l="l" t="t" r="r" b="b"/>
              <a:pathLst>
                <a:path w="4297" h="13979" extrusionOk="0">
                  <a:moveTo>
                    <a:pt x="4213" y="1"/>
                  </a:moveTo>
                  <a:cubicBezTo>
                    <a:pt x="4213" y="1"/>
                    <a:pt x="4185" y="1"/>
                    <a:pt x="4185" y="29"/>
                  </a:cubicBezTo>
                  <a:cubicBezTo>
                    <a:pt x="3878" y="559"/>
                    <a:pt x="3599" y="1061"/>
                    <a:pt x="3320" y="1619"/>
                  </a:cubicBezTo>
                  <a:cubicBezTo>
                    <a:pt x="3041" y="2177"/>
                    <a:pt x="2790" y="2707"/>
                    <a:pt x="2539" y="3265"/>
                  </a:cubicBezTo>
                  <a:cubicBezTo>
                    <a:pt x="2065" y="4381"/>
                    <a:pt x="1646" y="5497"/>
                    <a:pt x="1256" y="6641"/>
                  </a:cubicBezTo>
                  <a:cubicBezTo>
                    <a:pt x="865" y="7813"/>
                    <a:pt x="558" y="8984"/>
                    <a:pt x="279" y="10184"/>
                  </a:cubicBezTo>
                  <a:lnTo>
                    <a:pt x="112" y="11077"/>
                  </a:lnTo>
                  <a:cubicBezTo>
                    <a:pt x="56" y="11384"/>
                    <a:pt x="28" y="11663"/>
                    <a:pt x="28" y="11998"/>
                  </a:cubicBezTo>
                  <a:cubicBezTo>
                    <a:pt x="0" y="12611"/>
                    <a:pt x="0" y="13197"/>
                    <a:pt x="56" y="13839"/>
                  </a:cubicBezTo>
                  <a:lnTo>
                    <a:pt x="56" y="13867"/>
                  </a:lnTo>
                  <a:cubicBezTo>
                    <a:pt x="56" y="13951"/>
                    <a:pt x="140" y="13978"/>
                    <a:pt x="196" y="13978"/>
                  </a:cubicBezTo>
                  <a:lnTo>
                    <a:pt x="251" y="13978"/>
                  </a:lnTo>
                  <a:cubicBezTo>
                    <a:pt x="307" y="13978"/>
                    <a:pt x="391" y="13867"/>
                    <a:pt x="335" y="13811"/>
                  </a:cubicBezTo>
                  <a:cubicBezTo>
                    <a:pt x="196" y="13197"/>
                    <a:pt x="196" y="12611"/>
                    <a:pt x="251" y="12025"/>
                  </a:cubicBezTo>
                  <a:cubicBezTo>
                    <a:pt x="251" y="11719"/>
                    <a:pt x="279" y="11440"/>
                    <a:pt x="307" y="11105"/>
                  </a:cubicBezTo>
                  <a:lnTo>
                    <a:pt x="475" y="10240"/>
                  </a:lnTo>
                  <a:cubicBezTo>
                    <a:pt x="726" y="9068"/>
                    <a:pt x="1032" y="7896"/>
                    <a:pt x="1395" y="6725"/>
                  </a:cubicBezTo>
                  <a:cubicBezTo>
                    <a:pt x="1730" y="5581"/>
                    <a:pt x="2148" y="4409"/>
                    <a:pt x="2651" y="3349"/>
                  </a:cubicBezTo>
                  <a:cubicBezTo>
                    <a:pt x="3125" y="2233"/>
                    <a:pt x="3655" y="1145"/>
                    <a:pt x="4297" y="85"/>
                  </a:cubicBezTo>
                  <a:cubicBezTo>
                    <a:pt x="4241" y="29"/>
                    <a:pt x="4241" y="1"/>
                    <a:pt x="4213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3"/>
            <p:cNvSpPr/>
            <p:nvPr/>
          </p:nvSpPr>
          <p:spPr>
            <a:xfrm>
              <a:off x="883923" y="2118386"/>
              <a:ext cx="443635" cy="688057"/>
            </a:xfrm>
            <a:custGeom>
              <a:avLst/>
              <a:gdLst/>
              <a:ahLst/>
              <a:cxnLst/>
              <a:rect l="l" t="t" r="r" b="b"/>
              <a:pathLst>
                <a:path w="5721" h="8873" extrusionOk="0">
                  <a:moveTo>
                    <a:pt x="84" y="1"/>
                  </a:moveTo>
                  <a:cubicBezTo>
                    <a:pt x="84" y="1"/>
                    <a:pt x="57" y="1"/>
                    <a:pt x="57" y="56"/>
                  </a:cubicBezTo>
                  <a:cubicBezTo>
                    <a:pt x="1" y="84"/>
                    <a:pt x="57" y="112"/>
                    <a:pt x="57" y="112"/>
                  </a:cubicBezTo>
                  <a:cubicBezTo>
                    <a:pt x="754" y="670"/>
                    <a:pt x="1451" y="1312"/>
                    <a:pt x="2065" y="1926"/>
                  </a:cubicBezTo>
                  <a:cubicBezTo>
                    <a:pt x="2707" y="2567"/>
                    <a:pt x="3321" y="3265"/>
                    <a:pt x="3879" y="3962"/>
                  </a:cubicBezTo>
                  <a:lnTo>
                    <a:pt x="4297" y="4464"/>
                  </a:lnTo>
                  <a:cubicBezTo>
                    <a:pt x="4437" y="4660"/>
                    <a:pt x="4576" y="4827"/>
                    <a:pt x="4716" y="5022"/>
                  </a:cubicBezTo>
                  <a:cubicBezTo>
                    <a:pt x="4855" y="5218"/>
                    <a:pt x="4967" y="5413"/>
                    <a:pt x="5106" y="5580"/>
                  </a:cubicBezTo>
                  <a:lnTo>
                    <a:pt x="5218" y="5720"/>
                  </a:lnTo>
                  <a:cubicBezTo>
                    <a:pt x="5246" y="5776"/>
                    <a:pt x="5274" y="5804"/>
                    <a:pt x="5274" y="5859"/>
                  </a:cubicBezTo>
                  <a:cubicBezTo>
                    <a:pt x="5302" y="5971"/>
                    <a:pt x="5329" y="6083"/>
                    <a:pt x="5329" y="6194"/>
                  </a:cubicBezTo>
                  <a:cubicBezTo>
                    <a:pt x="5329" y="6222"/>
                    <a:pt x="5385" y="6278"/>
                    <a:pt x="5385" y="6361"/>
                  </a:cubicBezTo>
                  <a:lnTo>
                    <a:pt x="5385" y="6389"/>
                  </a:lnTo>
                  <a:lnTo>
                    <a:pt x="5385" y="6389"/>
                  </a:lnTo>
                  <a:lnTo>
                    <a:pt x="5385" y="6389"/>
                  </a:lnTo>
                  <a:lnTo>
                    <a:pt x="5385" y="6389"/>
                  </a:lnTo>
                  <a:lnTo>
                    <a:pt x="5385" y="6389"/>
                  </a:lnTo>
                  <a:lnTo>
                    <a:pt x="5385" y="6417"/>
                  </a:lnTo>
                  <a:lnTo>
                    <a:pt x="5385" y="6417"/>
                  </a:lnTo>
                  <a:lnTo>
                    <a:pt x="5385" y="6473"/>
                  </a:lnTo>
                  <a:lnTo>
                    <a:pt x="5385" y="6501"/>
                  </a:lnTo>
                  <a:lnTo>
                    <a:pt x="5385" y="6501"/>
                  </a:lnTo>
                  <a:lnTo>
                    <a:pt x="5329" y="6501"/>
                  </a:lnTo>
                  <a:lnTo>
                    <a:pt x="5385" y="6501"/>
                  </a:lnTo>
                  <a:lnTo>
                    <a:pt x="5385" y="6501"/>
                  </a:lnTo>
                  <a:lnTo>
                    <a:pt x="5385" y="6529"/>
                  </a:lnTo>
                  <a:lnTo>
                    <a:pt x="5385" y="6696"/>
                  </a:lnTo>
                  <a:cubicBezTo>
                    <a:pt x="5385" y="6947"/>
                    <a:pt x="5329" y="7171"/>
                    <a:pt x="5329" y="7366"/>
                  </a:cubicBezTo>
                  <a:cubicBezTo>
                    <a:pt x="5302" y="7812"/>
                    <a:pt x="5246" y="8287"/>
                    <a:pt x="5134" y="8705"/>
                  </a:cubicBezTo>
                  <a:lnTo>
                    <a:pt x="5134" y="8705"/>
                  </a:lnTo>
                  <a:lnTo>
                    <a:pt x="5134" y="8705"/>
                  </a:lnTo>
                  <a:cubicBezTo>
                    <a:pt x="5106" y="8761"/>
                    <a:pt x="5162" y="8845"/>
                    <a:pt x="5246" y="8872"/>
                  </a:cubicBezTo>
                  <a:lnTo>
                    <a:pt x="5274" y="8872"/>
                  </a:lnTo>
                  <a:cubicBezTo>
                    <a:pt x="5329" y="8872"/>
                    <a:pt x="5385" y="8845"/>
                    <a:pt x="5413" y="8761"/>
                  </a:cubicBezTo>
                  <a:cubicBezTo>
                    <a:pt x="5525" y="8314"/>
                    <a:pt x="5581" y="7868"/>
                    <a:pt x="5608" y="7394"/>
                  </a:cubicBezTo>
                  <a:cubicBezTo>
                    <a:pt x="5608" y="7171"/>
                    <a:pt x="5664" y="6947"/>
                    <a:pt x="5664" y="6696"/>
                  </a:cubicBezTo>
                  <a:lnTo>
                    <a:pt x="5664" y="6529"/>
                  </a:lnTo>
                  <a:lnTo>
                    <a:pt x="5664" y="6473"/>
                  </a:lnTo>
                  <a:lnTo>
                    <a:pt x="5664" y="6473"/>
                  </a:lnTo>
                  <a:cubicBezTo>
                    <a:pt x="5608" y="6501"/>
                    <a:pt x="5581" y="6529"/>
                    <a:pt x="5525" y="6529"/>
                  </a:cubicBezTo>
                  <a:lnTo>
                    <a:pt x="5469" y="6529"/>
                  </a:lnTo>
                  <a:lnTo>
                    <a:pt x="5441" y="6501"/>
                  </a:lnTo>
                  <a:lnTo>
                    <a:pt x="5441" y="6501"/>
                  </a:lnTo>
                  <a:cubicBezTo>
                    <a:pt x="5469" y="6501"/>
                    <a:pt x="5581" y="6501"/>
                    <a:pt x="5664" y="6473"/>
                  </a:cubicBez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720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17"/>
                  </a:lnTo>
                  <a:lnTo>
                    <a:pt x="5692" y="6417"/>
                  </a:lnTo>
                  <a:lnTo>
                    <a:pt x="5692" y="6417"/>
                  </a:lnTo>
                  <a:lnTo>
                    <a:pt x="5692" y="6361"/>
                  </a:lnTo>
                  <a:cubicBezTo>
                    <a:pt x="5692" y="6278"/>
                    <a:pt x="5664" y="6250"/>
                    <a:pt x="5664" y="6194"/>
                  </a:cubicBezTo>
                  <a:cubicBezTo>
                    <a:pt x="5608" y="6083"/>
                    <a:pt x="5581" y="5943"/>
                    <a:pt x="5553" y="5831"/>
                  </a:cubicBezTo>
                  <a:cubicBezTo>
                    <a:pt x="5525" y="5776"/>
                    <a:pt x="5469" y="5692"/>
                    <a:pt x="5441" y="5664"/>
                  </a:cubicBezTo>
                  <a:lnTo>
                    <a:pt x="5329" y="5525"/>
                  </a:lnTo>
                  <a:cubicBezTo>
                    <a:pt x="5190" y="5357"/>
                    <a:pt x="5106" y="5134"/>
                    <a:pt x="4967" y="4967"/>
                  </a:cubicBezTo>
                  <a:cubicBezTo>
                    <a:pt x="4827" y="4799"/>
                    <a:pt x="4688" y="4576"/>
                    <a:pt x="4548" y="4409"/>
                  </a:cubicBezTo>
                  <a:lnTo>
                    <a:pt x="4130" y="3878"/>
                  </a:lnTo>
                  <a:cubicBezTo>
                    <a:pt x="3516" y="3181"/>
                    <a:pt x="2902" y="2511"/>
                    <a:pt x="2233" y="1898"/>
                  </a:cubicBezTo>
                  <a:cubicBezTo>
                    <a:pt x="1507" y="1200"/>
                    <a:pt x="838" y="558"/>
                    <a:pt x="84" y="1"/>
                  </a:cubicBezTo>
                  <a:cubicBezTo>
                    <a:pt x="112" y="1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3"/>
            <p:cNvSpPr/>
            <p:nvPr/>
          </p:nvSpPr>
          <p:spPr>
            <a:xfrm>
              <a:off x="1093762" y="1826354"/>
              <a:ext cx="261869" cy="973577"/>
            </a:xfrm>
            <a:custGeom>
              <a:avLst/>
              <a:gdLst/>
              <a:ahLst/>
              <a:cxnLst/>
              <a:rect l="l" t="t" r="r" b="b"/>
              <a:pathLst>
                <a:path w="3377" h="12555" extrusionOk="0">
                  <a:moveTo>
                    <a:pt x="57" y="0"/>
                  </a:moveTo>
                  <a:lnTo>
                    <a:pt x="57" y="0"/>
                  </a:lnTo>
                  <a:cubicBezTo>
                    <a:pt x="29" y="0"/>
                    <a:pt x="1" y="56"/>
                    <a:pt x="1" y="84"/>
                  </a:cubicBezTo>
                  <a:cubicBezTo>
                    <a:pt x="140" y="921"/>
                    <a:pt x="308" y="1702"/>
                    <a:pt x="475" y="2511"/>
                  </a:cubicBezTo>
                  <a:cubicBezTo>
                    <a:pt x="698" y="3320"/>
                    <a:pt x="894" y="4129"/>
                    <a:pt x="1173" y="4910"/>
                  </a:cubicBezTo>
                  <a:lnTo>
                    <a:pt x="1284" y="5189"/>
                  </a:lnTo>
                  <a:cubicBezTo>
                    <a:pt x="1312" y="5301"/>
                    <a:pt x="1340" y="5413"/>
                    <a:pt x="1396" y="5496"/>
                  </a:cubicBezTo>
                  <a:lnTo>
                    <a:pt x="1535" y="5775"/>
                  </a:lnTo>
                  <a:cubicBezTo>
                    <a:pt x="1563" y="5859"/>
                    <a:pt x="1619" y="5943"/>
                    <a:pt x="1675" y="6054"/>
                  </a:cubicBezTo>
                  <a:cubicBezTo>
                    <a:pt x="1759" y="6222"/>
                    <a:pt x="1870" y="6389"/>
                    <a:pt x="1982" y="6612"/>
                  </a:cubicBezTo>
                  <a:cubicBezTo>
                    <a:pt x="2093" y="6780"/>
                    <a:pt x="2149" y="6975"/>
                    <a:pt x="2261" y="7170"/>
                  </a:cubicBezTo>
                  <a:cubicBezTo>
                    <a:pt x="2428" y="7533"/>
                    <a:pt x="2596" y="7923"/>
                    <a:pt x="2707" y="8314"/>
                  </a:cubicBezTo>
                  <a:cubicBezTo>
                    <a:pt x="2847" y="8705"/>
                    <a:pt x="2958" y="9123"/>
                    <a:pt x="3014" y="9486"/>
                  </a:cubicBezTo>
                  <a:lnTo>
                    <a:pt x="3014" y="9542"/>
                  </a:lnTo>
                  <a:lnTo>
                    <a:pt x="3014" y="9542"/>
                  </a:lnTo>
                  <a:cubicBezTo>
                    <a:pt x="3070" y="9570"/>
                    <a:pt x="3070" y="9625"/>
                    <a:pt x="3098" y="9681"/>
                  </a:cubicBezTo>
                  <a:cubicBezTo>
                    <a:pt x="3098" y="9737"/>
                    <a:pt x="3126" y="9765"/>
                    <a:pt x="3126" y="9849"/>
                  </a:cubicBezTo>
                  <a:cubicBezTo>
                    <a:pt x="3154" y="9960"/>
                    <a:pt x="3154" y="10044"/>
                    <a:pt x="3154" y="10183"/>
                  </a:cubicBezTo>
                  <a:lnTo>
                    <a:pt x="3154" y="10881"/>
                  </a:lnTo>
                  <a:cubicBezTo>
                    <a:pt x="3126" y="11132"/>
                    <a:pt x="3126" y="11355"/>
                    <a:pt x="3098" y="11578"/>
                  </a:cubicBezTo>
                  <a:cubicBezTo>
                    <a:pt x="3070" y="11690"/>
                    <a:pt x="3070" y="11801"/>
                    <a:pt x="3014" y="11941"/>
                  </a:cubicBezTo>
                  <a:cubicBezTo>
                    <a:pt x="2986" y="12053"/>
                    <a:pt x="2958" y="12136"/>
                    <a:pt x="2958" y="12276"/>
                  </a:cubicBezTo>
                  <a:lnTo>
                    <a:pt x="2958" y="12276"/>
                  </a:lnTo>
                  <a:lnTo>
                    <a:pt x="2958" y="12359"/>
                  </a:lnTo>
                  <a:cubicBezTo>
                    <a:pt x="2958" y="12499"/>
                    <a:pt x="3070" y="12555"/>
                    <a:pt x="3154" y="12555"/>
                  </a:cubicBezTo>
                  <a:cubicBezTo>
                    <a:pt x="3293" y="12555"/>
                    <a:pt x="3377" y="12471"/>
                    <a:pt x="3377" y="12359"/>
                  </a:cubicBezTo>
                  <a:lnTo>
                    <a:pt x="3377" y="11662"/>
                  </a:lnTo>
                  <a:cubicBezTo>
                    <a:pt x="3377" y="11411"/>
                    <a:pt x="3377" y="11216"/>
                    <a:pt x="3349" y="10964"/>
                  </a:cubicBezTo>
                  <a:cubicBezTo>
                    <a:pt x="3349" y="10713"/>
                    <a:pt x="3293" y="10518"/>
                    <a:pt x="3265" y="10267"/>
                  </a:cubicBezTo>
                  <a:cubicBezTo>
                    <a:pt x="3265" y="10155"/>
                    <a:pt x="3237" y="10016"/>
                    <a:pt x="3209" y="9904"/>
                  </a:cubicBezTo>
                  <a:cubicBezTo>
                    <a:pt x="3154" y="9821"/>
                    <a:pt x="3154" y="9709"/>
                    <a:pt x="3098" y="9570"/>
                  </a:cubicBezTo>
                  <a:lnTo>
                    <a:pt x="3098" y="9570"/>
                  </a:lnTo>
                  <a:lnTo>
                    <a:pt x="3098" y="9597"/>
                  </a:lnTo>
                  <a:cubicBezTo>
                    <a:pt x="3014" y="9179"/>
                    <a:pt x="2930" y="8788"/>
                    <a:pt x="2791" y="8370"/>
                  </a:cubicBezTo>
                  <a:cubicBezTo>
                    <a:pt x="2651" y="8007"/>
                    <a:pt x="2512" y="7617"/>
                    <a:pt x="2317" y="7226"/>
                  </a:cubicBezTo>
                  <a:cubicBezTo>
                    <a:pt x="2233" y="7059"/>
                    <a:pt x="2149" y="6835"/>
                    <a:pt x="2038" y="6668"/>
                  </a:cubicBezTo>
                  <a:cubicBezTo>
                    <a:pt x="1954" y="6501"/>
                    <a:pt x="1842" y="6333"/>
                    <a:pt x="1731" y="6110"/>
                  </a:cubicBezTo>
                  <a:cubicBezTo>
                    <a:pt x="1703" y="5998"/>
                    <a:pt x="1619" y="5943"/>
                    <a:pt x="1591" y="5831"/>
                  </a:cubicBezTo>
                  <a:lnTo>
                    <a:pt x="1452" y="5552"/>
                  </a:lnTo>
                  <a:cubicBezTo>
                    <a:pt x="1424" y="5440"/>
                    <a:pt x="1396" y="5385"/>
                    <a:pt x="1340" y="5273"/>
                  </a:cubicBezTo>
                  <a:lnTo>
                    <a:pt x="1256" y="4994"/>
                  </a:lnTo>
                  <a:cubicBezTo>
                    <a:pt x="977" y="4213"/>
                    <a:pt x="754" y="3432"/>
                    <a:pt x="559" y="2623"/>
                  </a:cubicBezTo>
                  <a:cubicBezTo>
                    <a:pt x="364" y="1814"/>
                    <a:pt x="196" y="977"/>
                    <a:pt x="57" y="168"/>
                  </a:cubicBezTo>
                  <a:lnTo>
                    <a:pt x="57" y="168"/>
                  </a:lnTo>
                  <a:cubicBezTo>
                    <a:pt x="140" y="0"/>
                    <a:pt x="85" y="0"/>
                    <a:pt x="57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3"/>
            <p:cNvSpPr/>
            <p:nvPr/>
          </p:nvSpPr>
          <p:spPr>
            <a:xfrm>
              <a:off x="1420461" y="2172434"/>
              <a:ext cx="417657" cy="662157"/>
            </a:xfrm>
            <a:custGeom>
              <a:avLst/>
              <a:gdLst/>
              <a:ahLst/>
              <a:cxnLst/>
              <a:rect l="l" t="t" r="r" b="b"/>
              <a:pathLst>
                <a:path w="5386" h="8539" extrusionOk="0">
                  <a:moveTo>
                    <a:pt x="5302" y="1"/>
                  </a:moveTo>
                  <a:lnTo>
                    <a:pt x="5302" y="1"/>
                  </a:lnTo>
                  <a:cubicBezTo>
                    <a:pt x="4632" y="615"/>
                    <a:pt x="4046" y="1201"/>
                    <a:pt x="3432" y="1814"/>
                  </a:cubicBezTo>
                  <a:cubicBezTo>
                    <a:pt x="2846" y="2456"/>
                    <a:pt x="2261" y="3042"/>
                    <a:pt x="1703" y="3712"/>
                  </a:cubicBezTo>
                  <a:cubicBezTo>
                    <a:pt x="1424" y="4018"/>
                    <a:pt x="1145" y="4353"/>
                    <a:pt x="893" y="4716"/>
                  </a:cubicBezTo>
                  <a:lnTo>
                    <a:pt x="726" y="4967"/>
                  </a:lnTo>
                  <a:cubicBezTo>
                    <a:pt x="642" y="5051"/>
                    <a:pt x="614" y="5134"/>
                    <a:pt x="559" y="5246"/>
                  </a:cubicBezTo>
                  <a:lnTo>
                    <a:pt x="475" y="5386"/>
                  </a:lnTo>
                  <a:lnTo>
                    <a:pt x="419" y="5525"/>
                  </a:lnTo>
                  <a:cubicBezTo>
                    <a:pt x="391" y="5609"/>
                    <a:pt x="308" y="5720"/>
                    <a:pt x="280" y="5832"/>
                  </a:cubicBezTo>
                  <a:cubicBezTo>
                    <a:pt x="84" y="6250"/>
                    <a:pt x="1" y="6669"/>
                    <a:pt x="1" y="7115"/>
                  </a:cubicBezTo>
                  <a:cubicBezTo>
                    <a:pt x="1" y="7338"/>
                    <a:pt x="1" y="7562"/>
                    <a:pt x="29" y="7785"/>
                  </a:cubicBezTo>
                  <a:cubicBezTo>
                    <a:pt x="29" y="7896"/>
                    <a:pt x="57" y="7980"/>
                    <a:pt x="84" y="8120"/>
                  </a:cubicBezTo>
                  <a:cubicBezTo>
                    <a:pt x="140" y="8231"/>
                    <a:pt x="168" y="8343"/>
                    <a:pt x="224" y="8482"/>
                  </a:cubicBezTo>
                  <a:lnTo>
                    <a:pt x="224" y="8482"/>
                  </a:lnTo>
                  <a:cubicBezTo>
                    <a:pt x="280" y="8510"/>
                    <a:pt x="308" y="8538"/>
                    <a:pt x="363" y="8538"/>
                  </a:cubicBezTo>
                  <a:cubicBezTo>
                    <a:pt x="419" y="8538"/>
                    <a:pt x="419" y="8538"/>
                    <a:pt x="447" y="8510"/>
                  </a:cubicBezTo>
                  <a:cubicBezTo>
                    <a:pt x="503" y="8482"/>
                    <a:pt x="559" y="8371"/>
                    <a:pt x="503" y="8315"/>
                  </a:cubicBezTo>
                  <a:lnTo>
                    <a:pt x="503" y="8315"/>
                  </a:lnTo>
                  <a:cubicBezTo>
                    <a:pt x="475" y="8231"/>
                    <a:pt x="447" y="8120"/>
                    <a:pt x="419" y="8036"/>
                  </a:cubicBezTo>
                  <a:cubicBezTo>
                    <a:pt x="363" y="7924"/>
                    <a:pt x="336" y="7813"/>
                    <a:pt x="336" y="7757"/>
                  </a:cubicBezTo>
                  <a:cubicBezTo>
                    <a:pt x="308" y="7534"/>
                    <a:pt x="308" y="7338"/>
                    <a:pt x="308" y="7143"/>
                  </a:cubicBezTo>
                  <a:cubicBezTo>
                    <a:pt x="308" y="6725"/>
                    <a:pt x="419" y="6362"/>
                    <a:pt x="559" y="5971"/>
                  </a:cubicBezTo>
                  <a:cubicBezTo>
                    <a:pt x="587" y="5860"/>
                    <a:pt x="614" y="5804"/>
                    <a:pt x="642" y="5692"/>
                  </a:cubicBezTo>
                  <a:lnTo>
                    <a:pt x="726" y="5553"/>
                  </a:lnTo>
                  <a:lnTo>
                    <a:pt x="782" y="5413"/>
                  </a:lnTo>
                  <a:cubicBezTo>
                    <a:pt x="866" y="5302"/>
                    <a:pt x="893" y="5246"/>
                    <a:pt x="977" y="5134"/>
                  </a:cubicBezTo>
                  <a:lnTo>
                    <a:pt x="1145" y="4883"/>
                  </a:lnTo>
                  <a:cubicBezTo>
                    <a:pt x="1396" y="4549"/>
                    <a:pt x="1675" y="4214"/>
                    <a:pt x="1898" y="3879"/>
                  </a:cubicBezTo>
                  <a:cubicBezTo>
                    <a:pt x="2428" y="3209"/>
                    <a:pt x="3014" y="2596"/>
                    <a:pt x="3572" y="1954"/>
                  </a:cubicBezTo>
                  <a:cubicBezTo>
                    <a:pt x="4186" y="1340"/>
                    <a:pt x="4771" y="726"/>
                    <a:pt x="5357" y="140"/>
                  </a:cubicBezTo>
                  <a:cubicBezTo>
                    <a:pt x="5385" y="113"/>
                    <a:pt x="5385" y="113"/>
                    <a:pt x="5357" y="85"/>
                  </a:cubicBezTo>
                  <a:cubicBezTo>
                    <a:pt x="5329" y="1"/>
                    <a:pt x="5329" y="1"/>
                    <a:pt x="5302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3"/>
            <p:cNvSpPr/>
            <p:nvPr/>
          </p:nvSpPr>
          <p:spPr>
            <a:xfrm>
              <a:off x="1325313" y="1953992"/>
              <a:ext cx="315918" cy="679372"/>
            </a:xfrm>
            <a:custGeom>
              <a:avLst/>
              <a:gdLst/>
              <a:ahLst/>
              <a:cxnLst/>
              <a:rect l="l" t="t" r="r" b="b"/>
              <a:pathLst>
                <a:path w="4074" h="8761" extrusionOk="0">
                  <a:moveTo>
                    <a:pt x="3934" y="0"/>
                  </a:moveTo>
                  <a:lnTo>
                    <a:pt x="3934" y="0"/>
                  </a:lnTo>
                  <a:cubicBezTo>
                    <a:pt x="3934" y="0"/>
                    <a:pt x="1925" y="726"/>
                    <a:pt x="1339" y="2511"/>
                  </a:cubicBezTo>
                  <a:lnTo>
                    <a:pt x="1981" y="3097"/>
                  </a:lnTo>
                  <a:lnTo>
                    <a:pt x="1200" y="2790"/>
                  </a:lnTo>
                  <a:cubicBezTo>
                    <a:pt x="1200" y="2790"/>
                    <a:pt x="0" y="4743"/>
                    <a:pt x="642" y="8760"/>
                  </a:cubicBezTo>
                  <a:cubicBezTo>
                    <a:pt x="642" y="8760"/>
                    <a:pt x="1423" y="8370"/>
                    <a:pt x="1758" y="8119"/>
                  </a:cubicBezTo>
                  <a:cubicBezTo>
                    <a:pt x="2148" y="7812"/>
                    <a:pt x="2623" y="7477"/>
                    <a:pt x="3153" y="6305"/>
                  </a:cubicBezTo>
                  <a:cubicBezTo>
                    <a:pt x="3181" y="6250"/>
                    <a:pt x="2595" y="5859"/>
                    <a:pt x="2595" y="5859"/>
                  </a:cubicBezTo>
                  <a:lnTo>
                    <a:pt x="2595" y="5859"/>
                  </a:lnTo>
                  <a:cubicBezTo>
                    <a:pt x="2595" y="5859"/>
                    <a:pt x="3097" y="5971"/>
                    <a:pt x="3236" y="5971"/>
                  </a:cubicBezTo>
                  <a:lnTo>
                    <a:pt x="3292" y="5971"/>
                  </a:lnTo>
                  <a:cubicBezTo>
                    <a:pt x="3460" y="5440"/>
                    <a:pt x="3767" y="4604"/>
                    <a:pt x="3850" y="3906"/>
                  </a:cubicBezTo>
                  <a:cubicBezTo>
                    <a:pt x="4073" y="1423"/>
                    <a:pt x="3934" y="0"/>
                    <a:pt x="3934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3"/>
            <p:cNvSpPr/>
            <p:nvPr/>
          </p:nvSpPr>
          <p:spPr>
            <a:xfrm>
              <a:off x="1357727" y="1988577"/>
              <a:ext cx="251013" cy="809182"/>
            </a:xfrm>
            <a:custGeom>
              <a:avLst/>
              <a:gdLst/>
              <a:ahLst/>
              <a:cxnLst/>
              <a:rect l="l" t="t" r="r" b="b"/>
              <a:pathLst>
                <a:path w="3237" h="104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2735" y="810"/>
                    <a:pt x="2344" y="1619"/>
                    <a:pt x="1954" y="2456"/>
                  </a:cubicBezTo>
                  <a:cubicBezTo>
                    <a:pt x="1619" y="3293"/>
                    <a:pt x="1256" y="4130"/>
                    <a:pt x="977" y="4994"/>
                  </a:cubicBezTo>
                  <a:cubicBezTo>
                    <a:pt x="698" y="5859"/>
                    <a:pt x="447" y="6752"/>
                    <a:pt x="252" y="7617"/>
                  </a:cubicBezTo>
                  <a:lnTo>
                    <a:pt x="112" y="8287"/>
                  </a:lnTo>
                  <a:cubicBezTo>
                    <a:pt x="84" y="8510"/>
                    <a:pt x="84" y="8733"/>
                    <a:pt x="29" y="8984"/>
                  </a:cubicBezTo>
                  <a:cubicBezTo>
                    <a:pt x="1" y="9430"/>
                    <a:pt x="29" y="9877"/>
                    <a:pt x="84" y="10323"/>
                  </a:cubicBezTo>
                  <a:lnTo>
                    <a:pt x="84" y="10323"/>
                  </a:lnTo>
                  <a:cubicBezTo>
                    <a:pt x="84" y="10379"/>
                    <a:pt x="140" y="10435"/>
                    <a:pt x="168" y="10435"/>
                  </a:cubicBezTo>
                  <a:lnTo>
                    <a:pt x="224" y="10435"/>
                  </a:lnTo>
                  <a:cubicBezTo>
                    <a:pt x="280" y="10435"/>
                    <a:pt x="308" y="10379"/>
                    <a:pt x="308" y="10295"/>
                  </a:cubicBezTo>
                  <a:cubicBezTo>
                    <a:pt x="224" y="9877"/>
                    <a:pt x="224" y="9430"/>
                    <a:pt x="224" y="8984"/>
                  </a:cubicBezTo>
                  <a:cubicBezTo>
                    <a:pt x="224" y="8761"/>
                    <a:pt x="252" y="8510"/>
                    <a:pt x="252" y="8314"/>
                  </a:cubicBezTo>
                  <a:lnTo>
                    <a:pt x="391" y="7645"/>
                  </a:lnTo>
                  <a:cubicBezTo>
                    <a:pt x="559" y="6780"/>
                    <a:pt x="810" y="5915"/>
                    <a:pt x="1089" y="5022"/>
                  </a:cubicBezTo>
                  <a:cubicBezTo>
                    <a:pt x="1368" y="4158"/>
                    <a:pt x="1675" y="3321"/>
                    <a:pt x="2037" y="2484"/>
                  </a:cubicBezTo>
                  <a:cubicBezTo>
                    <a:pt x="2372" y="1647"/>
                    <a:pt x="2791" y="838"/>
                    <a:pt x="3237" y="84"/>
                  </a:cubicBezTo>
                  <a:cubicBezTo>
                    <a:pt x="3237" y="56"/>
                    <a:pt x="3237" y="1"/>
                    <a:pt x="3209" y="1"/>
                  </a:cubicBezTo>
                  <a:cubicBezTo>
                    <a:pt x="3237" y="1"/>
                    <a:pt x="3209" y="1"/>
                    <a:pt x="3209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3"/>
            <p:cNvSpPr/>
            <p:nvPr/>
          </p:nvSpPr>
          <p:spPr>
            <a:xfrm>
              <a:off x="894780" y="2319613"/>
              <a:ext cx="369967" cy="279162"/>
            </a:xfrm>
            <a:custGeom>
              <a:avLst/>
              <a:gdLst/>
              <a:ahLst/>
              <a:cxnLst/>
              <a:rect l="l" t="t" r="r" b="b"/>
              <a:pathLst>
                <a:path w="4771" h="3600" extrusionOk="0">
                  <a:moveTo>
                    <a:pt x="698" y="0"/>
                  </a:moveTo>
                  <a:cubicBezTo>
                    <a:pt x="335" y="0"/>
                    <a:pt x="0" y="56"/>
                    <a:pt x="0" y="56"/>
                  </a:cubicBezTo>
                  <a:cubicBezTo>
                    <a:pt x="0" y="56"/>
                    <a:pt x="419" y="893"/>
                    <a:pt x="1395" y="2065"/>
                  </a:cubicBezTo>
                  <a:cubicBezTo>
                    <a:pt x="1674" y="2399"/>
                    <a:pt x="2121" y="2762"/>
                    <a:pt x="2427" y="2957"/>
                  </a:cubicBezTo>
                  <a:lnTo>
                    <a:pt x="2427" y="2957"/>
                  </a:lnTo>
                  <a:cubicBezTo>
                    <a:pt x="2455" y="2957"/>
                    <a:pt x="2762" y="2651"/>
                    <a:pt x="2762" y="2651"/>
                  </a:cubicBezTo>
                  <a:lnTo>
                    <a:pt x="2762" y="2651"/>
                  </a:lnTo>
                  <a:cubicBezTo>
                    <a:pt x="2762" y="2651"/>
                    <a:pt x="2595" y="3069"/>
                    <a:pt x="2623" y="3097"/>
                  </a:cubicBezTo>
                  <a:cubicBezTo>
                    <a:pt x="3292" y="3515"/>
                    <a:pt x="3627" y="3543"/>
                    <a:pt x="3990" y="3599"/>
                  </a:cubicBezTo>
                  <a:lnTo>
                    <a:pt x="4046" y="3599"/>
                  </a:lnTo>
                  <a:cubicBezTo>
                    <a:pt x="4325" y="3599"/>
                    <a:pt x="4771" y="3515"/>
                    <a:pt x="4771" y="3515"/>
                  </a:cubicBezTo>
                  <a:cubicBezTo>
                    <a:pt x="3711" y="1172"/>
                    <a:pt x="2400" y="558"/>
                    <a:pt x="2400" y="558"/>
                  </a:cubicBezTo>
                  <a:lnTo>
                    <a:pt x="2093" y="1004"/>
                  </a:lnTo>
                  <a:lnTo>
                    <a:pt x="2232" y="474"/>
                  </a:lnTo>
                  <a:cubicBezTo>
                    <a:pt x="1758" y="112"/>
                    <a:pt x="1172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3"/>
            <p:cNvSpPr/>
            <p:nvPr/>
          </p:nvSpPr>
          <p:spPr>
            <a:xfrm>
              <a:off x="920758" y="2334734"/>
              <a:ext cx="367796" cy="385166"/>
            </a:xfrm>
            <a:custGeom>
              <a:avLst/>
              <a:gdLst/>
              <a:ahLst/>
              <a:cxnLst/>
              <a:rect l="l" t="t" r="r" b="b"/>
              <a:pathLst>
                <a:path w="4743" h="4967" extrusionOk="0">
                  <a:moveTo>
                    <a:pt x="28" y="0"/>
                  </a:moveTo>
                  <a:cubicBezTo>
                    <a:pt x="0" y="0"/>
                    <a:pt x="0" y="0"/>
                    <a:pt x="28" y="0"/>
                  </a:cubicBezTo>
                  <a:cubicBezTo>
                    <a:pt x="0" y="56"/>
                    <a:pt x="0" y="56"/>
                    <a:pt x="28" y="56"/>
                  </a:cubicBezTo>
                  <a:cubicBezTo>
                    <a:pt x="446" y="252"/>
                    <a:pt x="837" y="503"/>
                    <a:pt x="1255" y="754"/>
                  </a:cubicBezTo>
                  <a:cubicBezTo>
                    <a:pt x="1618" y="977"/>
                    <a:pt x="2009" y="1256"/>
                    <a:pt x="2399" y="1535"/>
                  </a:cubicBezTo>
                  <a:cubicBezTo>
                    <a:pt x="2790" y="1814"/>
                    <a:pt x="3125" y="2093"/>
                    <a:pt x="3487" y="2428"/>
                  </a:cubicBezTo>
                  <a:cubicBezTo>
                    <a:pt x="3822" y="2735"/>
                    <a:pt x="4129" y="3041"/>
                    <a:pt x="4464" y="3348"/>
                  </a:cubicBezTo>
                  <a:lnTo>
                    <a:pt x="4464" y="3348"/>
                  </a:lnTo>
                  <a:cubicBezTo>
                    <a:pt x="4492" y="3599"/>
                    <a:pt x="4520" y="3850"/>
                    <a:pt x="4548" y="4129"/>
                  </a:cubicBezTo>
                  <a:cubicBezTo>
                    <a:pt x="4548" y="4269"/>
                    <a:pt x="4603" y="4381"/>
                    <a:pt x="4603" y="4520"/>
                  </a:cubicBezTo>
                  <a:lnTo>
                    <a:pt x="4603" y="4883"/>
                  </a:lnTo>
                  <a:lnTo>
                    <a:pt x="4603" y="4883"/>
                  </a:lnTo>
                  <a:lnTo>
                    <a:pt x="4603" y="4883"/>
                  </a:lnTo>
                  <a:cubicBezTo>
                    <a:pt x="4603" y="4939"/>
                    <a:pt x="4631" y="4966"/>
                    <a:pt x="4659" y="4966"/>
                  </a:cubicBezTo>
                  <a:lnTo>
                    <a:pt x="4659" y="4966"/>
                  </a:lnTo>
                  <a:cubicBezTo>
                    <a:pt x="4687" y="4966"/>
                    <a:pt x="4743" y="4939"/>
                    <a:pt x="4743" y="4883"/>
                  </a:cubicBezTo>
                  <a:cubicBezTo>
                    <a:pt x="4687" y="4660"/>
                    <a:pt x="4687" y="4381"/>
                    <a:pt x="4659" y="4129"/>
                  </a:cubicBezTo>
                  <a:cubicBezTo>
                    <a:pt x="4631" y="3878"/>
                    <a:pt x="4603" y="3599"/>
                    <a:pt x="4520" y="3348"/>
                  </a:cubicBezTo>
                  <a:lnTo>
                    <a:pt x="4520" y="3320"/>
                  </a:lnTo>
                  <a:cubicBezTo>
                    <a:pt x="4213" y="2986"/>
                    <a:pt x="3850" y="2651"/>
                    <a:pt x="3515" y="2372"/>
                  </a:cubicBezTo>
                  <a:cubicBezTo>
                    <a:pt x="3153" y="2065"/>
                    <a:pt x="2818" y="1786"/>
                    <a:pt x="2427" y="1507"/>
                  </a:cubicBezTo>
                  <a:cubicBezTo>
                    <a:pt x="2037" y="1228"/>
                    <a:pt x="1674" y="977"/>
                    <a:pt x="1283" y="754"/>
                  </a:cubicBezTo>
                  <a:cubicBezTo>
                    <a:pt x="837" y="419"/>
                    <a:pt x="446" y="224"/>
                    <a:pt x="28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3"/>
            <p:cNvSpPr/>
            <p:nvPr/>
          </p:nvSpPr>
          <p:spPr>
            <a:xfrm>
              <a:off x="1028856" y="2700355"/>
              <a:ext cx="616715" cy="162302"/>
            </a:xfrm>
            <a:custGeom>
              <a:avLst/>
              <a:gdLst/>
              <a:ahLst/>
              <a:cxnLst/>
              <a:rect l="l" t="t" r="r" b="b"/>
              <a:pathLst>
                <a:path w="7953" h="2093" extrusionOk="0">
                  <a:moveTo>
                    <a:pt x="1" y="0"/>
                  </a:moveTo>
                  <a:lnTo>
                    <a:pt x="168" y="2093"/>
                  </a:lnTo>
                  <a:cubicBezTo>
                    <a:pt x="2735" y="1897"/>
                    <a:pt x="5386" y="1758"/>
                    <a:pt x="7869" y="1061"/>
                  </a:cubicBezTo>
                  <a:lnTo>
                    <a:pt x="7952" y="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3"/>
            <p:cNvSpPr/>
            <p:nvPr/>
          </p:nvSpPr>
          <p:spPr>
            <a:xfrm>
              <a:off x="1044055" y="2775996"/>
              <a:ext cx="597174" cy="415486"/>
            </a:xfrm>
            <a:custGeom>
              <a:avLst/>
              <a:gdLst/>
              <a:ahLst/>
              <a:cxnLst/>
              <a:rect l="l" t="t" r="r" b="b"/>
              <a:pathLst>
                <a:path w="7701" h="5358" extrusionOk="0">
                  <a:moveTo>
                    <a:pt x="7700" y="1"/>
                  </a:moveTo>
                  <a:lnTo>
                    <a:pt x="7700" y="1"/>
                  </a:lnTo>
                  <a:cubicBezTo>
                    <a:pt x="5245" y="698"/>
                    <a:pt x="2595" y="837"/>
                    <a:pt x="0" y="1033"/>
                  </a:cubicBezTo>
                  <a:lnTo>
                    <a:pt x="307" y="4799"/>
                  </a:lnTo>
                  <a:cubicBezTo>
                    <a:pt x="307" y="4799"/>
                    <a:pt x="2176" y="5357"/>
                    <a:pt x="4436" y="5357"/>
                  </a:cubicBezTo>
                  <a:cubicBezTo>
                    <a:pt x="5329" y="5357"/>
                    <a:pt x="6361" y="5246"/>
                    <a:pt x="7282" y="5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3"/>
            <p:cNvSpPr/>
            <p:nvPr/>
          </p:nvSpPr>
          <p:spPr>
            <a:xfrm>
              <a:off x="1013735" y="2654915"/>
              <a:ext cx="644787" cy="129888"/>
            </a:xfrm>
            <a:custGeom>
              <a:avLst/>
              <a:gdLst/>
              <a:ahLst/>
              <a:cxnLst/>
              <a:rect l="l" t="t" r="r" b="b"/>
              <a:pathLst>
                <a:path w="8315" h="1675" extrusionOk="0">
                  <a:moveTo>
                    <a:pt x="1" y="0"/>
                  </a:moveTo>
                  <a:lnTo>
                    <a:pt x="1" y="1284"/>
                  </a:lnTo>
                  <a:cubicBezTo>
                    <a:pt x="1" y="1284"/>
                    <a:pt x="1647" y="1674"/>
                    <a:pt x="4269" y="1674"/>
                  </a:cubicBezTo>
                  <a:cubicBezTo>
                    <a:pt x="5413" y="1674"/>
                    <a:pt x="6780" y="1591"/>
                    <a:pt x="8315" y="1368"/>
                  </a:cubicBezTo>
                  <a:lnTo>
                    <a:pt x="8315" y="0"/>
                  </a:lnTo>
                  <a:cubicBezTo>
                    <a:pt x="8315" y="0"/>
                    <a:pt x="7115" y="307"/>
                    <a:pt x="4688" y="307"/>
                  </a:cubicBezTo>
                  <a:cubicBezTo>
                    <a:pt x="3460" y="307"/>
                    <a:pt x="1898" y="25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13;p57">
            <a:extLst>
              <a:ext uri="{FF2B5EF4-FFF2-40B4-BE49-F238E27FC236}">
                <a16:creationId xmlns:a16="http://schemas.microsoft.com/office/drawing/2014/main" id="{80CE2324-DF46-DD4B-147F-2A6C2D5F5DA8}"/>
              </a:ext>
            </a:extLst>
          </p:cNvPr>
          <p:cNvSpPr txBox="1">
            <a:spLocks/>
          </p:cNvSpPr>
          <p:nvPr/>
        </p:nvSpPr>
        <p:spPr>
          <a:xfrm>
            <a:off x="5734099" y="744845"/>
            <a:ext cx="2810435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5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l"/>
            <a:r>
              <a:rPr lang="en-GB" sz="3200">
                <a:solidFill>
                  <a:srgbClr val="777763"/>
                </a:solidFill>
                <a:latin typeface="Consolas" panose="020B0609020204030204" pitchFamily="49" charset="0"/>
              </a:rPr>
              <a:t>Reviews and Conclusion</a:t>
            </a:r>
          </a:p>
        </p:txBody>
      </p:sp>
      <p:sp>
        <p:nvSpPr>
          <p:cNvPr id="3" name="Google Shape;915;p57">
            <a:extLst>
              <a:ext uri="{FF2B5EF4-FFF2-40B4-BE49-F238E27FC236}">
                <a16:creationId xmlns:a16="http://schemas.microsoft.com/office/drawing/2014/main" id="{5BDFBFFC-F4D2-A25D-1867-23DA762025F4}"/>
              </a:ext>
            </a:extLst>
          </p:cNvPr>
          <p:cNvSpPr txBox="1">
            <a:spLocks/>
          </p:cNvSpPr>
          <p:nvPr/>
        </p:nvSpPr>
        <p:spPr>
          <a:xfrm>
            <a:off x="4577416" y="915743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500" b="1">
                <a:solidFill>
                  <a:srgbClr val="777763"/>
                </a:solidFill>
                <a:latin typeface="Consolas" panose="020B0609020204030204" pitchFamily="49" charset="0"/>
              </a:rPr>
              <a:t>4</a:t>
            </a:r>
          </a:p>
        </p:txBody>
      </p:sp>
      <p:pic>
        <p:nvPicPr>
          <p:cNvPr id="8" name="Picture 7" descr="A group of colorful circles with tick and cross marks&#10;&#10;Description automatically generated">
            <a:extLst>
              <a:ext uri="{FF2B5EF4-FFF2-40B4-BE49-F238E27FC236}">
                <a16:creationId xmlns:a16="http://schemas.microsoft.com/office/drawing/2014/main" id="{C3ACFF39-5D79-7772-8689-CC0467F3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207" y="2151624"/>
            <a:ext cx="1135421" cy="113542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D98843-E202-08B7-56EC-0B483B6022FB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23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74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5"/>
          <p:cNvSpPr/>
          <p:nvPr/>
        </p:nvSpPr>
        <p:spPr>
          <a:xfrm>
            <a:off x="720002" y="4518224"/>
            <a:ext cx="810630" cy="130776"/>
          </a:xfrm>
          <a:custGeom>
            <a:avLst/>
            <a:gdLst/>
            <a:ahLst/>
            <a:cxnLst/>
            <a:rect l="l" t="t" r="r" b="b"/>
            <a:pathLst>
              <a:path w="13358" h="2155" extrusionOk="0">
                <a:moveTo>
                  <a:pt x="6678" y="0"/>
                </a:moveTo>
                <a:cubicBezTo>
                  <a:pt x="2991" y="0"/>
                  <a:pt x="1" y="484"/>
                  <a:pt x="1" y="1079"/>
                </a:cubicBezTo>
                <a:cubicBezTo>
                  <a:pt x="1" y="1675"/>
                  <a:pt x="2991" y="2154"/>
                  <a:pt x="6678" y="2154"/>
                </a:cubicBezTo>
                <a:cubicBezTo>
                  <a:pt x="10368" y="2154"/>
                  <a:pt x="13358" y="1675"/>
                  <a:pt x="13358" y="1079"/>
                </a:cubicBezTo>
                <a:cubicBezTo>
                  <a:pt x="13358" y="484"/>
                  <a:pt x="10368" y="0"/>
                  <a:pt x="66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5"/>
          <p:cNvSpPr/>
          <p:nvPr/>
        </p:nvSpPr>
        <p:spPr>
          <a:xfrm>
            <a:off x="1556126" y="4540543"/>
            <a:ext cx="919924" cy="86126"/>
          </a:xfrm>
          <a:custGeom>
            <a:avLst/>
            <a:gdLst/>
            <a:ahLst/>
            <a:cxnLst/>
            <a:rect l="l" t="t" r="r" b="b"/>
            <a:pathLst>
              <a:path w="8809" h="1419" extrusionOk="0">
                <a:moveTo>
                  <a:pt x="4405" y="1"/>
                </a:moveTo>
                <a:cubicBezTo>
                  <a:pt x="1973" y="1"/>
                  <a:pt x="1" y="319"/>
                  <a:pt x="1" y="711"/>
                </a:cubicBezTo>
                <a:cubicBezTo>
                  <a:pt x="1" y="1100"/>
                  <a:pt x="1973" y="1418"/>
                  <a:pt x="4405" y="1418"/>
                </a:cubicBezTo>
                <a:cubicBezTo>
                  <a:pt x="6837" y="1418"/>
                  <a:pt x="8808" y="1100"/>
                  <a:pt x="8808" y="711"/>
                </a:cubicBezTo>
                <a:cubicBezTo>
                  <a:pt x="8808" y="319"/>
                  <a:pt x="6837" y="1"/>
                  <a:pt x="44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5"/>
          <p:cNvSpPr/>
          <p:nvPr/>
        </p:nvSpPr>
        <p:spPr>
          <a:xfrm>
            <a:off x="910551" y="4134944"/>
            <a:ext cx="549503" cy="71366"/>
          </a:xfrm>
          <a:custGeom>
            <a:avLst/>
            <a:gdLst/>
            <a:ahLst/>
            <a:cxnLst/>
            <a:rect l="l" t="t" r="r" b="b"/>
            <a:pathLst>
              <a:path w="9055" h="1176" extrusionOk="0">
                <a:moveTo>
                  <a:pt x="4286" y="0"/>
                </a:moveTo>
                <a:cubicBezTo>
                  <a:pt x="1636" y="0"/>
                  <a:pt x="0" y="150"/>
                  <a:pt x="0" y="150"/>
                </a:cubicBezTo>
                <a:lnTo>
                  <a:pt x="192" y="790"/>
                </a:lnTo>
                <a:lnTo>
                  <a:pt x="8886" y="1175"/>
                </a:lnTo>
                <a:lnTo>
                  <a:pt x="9055" y="157"/>
                </a:lnTo>
                <a:cubicBezTo>
                  <a:pt x="7256" y="39"/>
                  <a:pt x="5639" y="0"/>
                  <a:pt x="42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5"/>
          <p:cNvSpPr/>
          <p:nvPr/>
        </p:nvSpPr>
        <p:spPr>
          <a:xfrm>
            <a:off x="1184299" y="3285248"/>
            <a:ext cx="363564" cy="775554"/>
          </a:xfrm>
          <a:custGeom>
            <a:avLst/>
            <a:gdLst/>
            <a:ahLst/>
            <a:cxnLst/>
            <a:rect l="l" t="t" r="r" b="b"/>
            <a:pathLst>
              <a:path w="5991" h="12780" extrusionOk="0">
                <a:moveTo>
                  <a:pt x="5781" y="0"/>
                </a:moveTo>
                <a:lnTo>
                  <a:pt x="5781" y="0"/>
                </a:lnTo>
                <a:cubicBezTo>
                  <a:pt x="5781" y="0"/>
                  <a:pt x="2809" y="1082"/>
                  <a:pt x="1943" y="3664"/>
                </a:cubicBezTo>
                <a:lnTo>
                  <a:pt x="2920" y="4509"/>
                </a:lnTo>
                <a:lnTo>
                  <a:pt x="2920" y="4509"/>
                </a:lnTo>
                <a:lnTo>
                  <a:pt x="1760" y="4039"/>
                </a:lnTo>
                <a:cubicBezTo>
                  <a:pt x="1760" y="4039"/>
                  <a:pt x="1" y="6894"/>
                  <a:pt x="925" y="12779"/>
                </a:cubicBezTo>
                <a:cubicBezTo>
                  <a:pt x="925" y="12779"/>
                  <a:pt x="2091" y="12221"/>
                  <a:pt x="2581" y="11852"/>
                </a:cubicBezTo>
                <a:cubicBezTo>
                  <a:pt x="3211" y="11382"/>
                  <a:pt x="3850" y="10881"/>
                  <a:pt x="4615" y="9207"/>
                </a:cubicBezTo>
                <a:cubicBezTo>
                  <a:pt x="4656" y="9123"/>
                  <a:pt x="3786" y="8534"/>
                  <a:pt x="3786" y="8534"/>
                </a:cubicBezTo>
                <a:lnTo>
                  <a:pt x="3786" y="8534"/>
                </a:lnTo>
                <a:cubicBezTo>
                  <a:pt x="3786" y="8534"/>
                  <a:pt x="4541" y="8692"/>
                  <a:pt x="4776" y="8692"/>
                </a:cubicBezTo>
                <a:cubicBezTo>
                  <a:pt x="4816" y="8692"/>
                  <a:pt x="4841" y="8687"/>
                  <a:pt x="4845" y="8676"/>
                </a:cubicBezTo>
                <a:cubicBezTo>
                  <a:pt x="5108" y="7888"/>
                  <a:pt x="5558" y="6701"/>
                  <a:pt x="5660" y="5636"/>
                </a:cubicBezTo>
                <a:cubicBezTo>
                  <a:pt x="5991" y="2145"/>
                  <a:pt x="5781" y="0"/>
                  <a:pt x="57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5"/>
          <p:cNvSpPr/>
          <p:nvPr/>
        </p:nvSpPr>
        <p:spPr>
          <a:xfrm>
            <a:off x="830751" y="3373361"/>
            <a:ext cx="446824" cy="690474"/>
          </a:xfrm>
          <a:custGeom>
            <a:avLst/>
            <a:gdLst/>
            <a:ahLst/>
            <a:cxnLst/>
            <a:rect l="l" t="t" r="r" b="b"/>
            <a:pathLst>
              <a:path w="7363" h="11378" extrusionOk="0">
                <a:moveTo>
                  <a:pt x="2224" y="0"/>
                </a:moveTo>
                <a:cubicBezTo>
                  <a:pt x="1957" y="0"/>
                  <a:pt x="1" y="8067"/>
                  <a:pt x="5834" y="11377"/>
                </a:cubicBezTo>
                <a:cubicBezTo>
                  <a:pt x="5834" y="11377"/>
                  <a:pt x="7363" y="8628"/>
                  <a:pt x="4914" y="3882"/>
                </a:cubicBezTo>
                <a:lnTo>
                  <a:pt x="4048" y="4197"/>
                </a:lnTo>
                <a:lnTo>
                  <a:pt x="4048" y="4197"/>
                </a:lnTo>
                <a:lnTo>
                  <a:pt x="4677" y="3439"/>
                </a:lnTo>
                <a:cubicBezTo>
                  <a:pt x="4552" y="3219"/>
                  <a:pt x="4423" y="2993"/>
                  <a:pt x="4281" y="2766"/>
                </a:cubicBezTo>
                <a:lnTo>
                  <a:pt x="3852" y="3003"/>
                </a:lnTo>
                <a:cubicBezTo>
                  <a:pt x="3788" y="2905"/>
                  <a:pt x="3997" y="2316"/>
                  <a:pt x="3997" y="2316"/>
                </a:cubicBezTo>
                <a:cubicBezTo>
                  <a:pt x="3507" y="1589"/>
                  <a:pt x="2925" y="818"/>
                  <a:pt x="2235" y="6"/>
                </a:cubicBezTo>
                <a:cubicBezTo>
                  <a:pt x="2232" y="2"/>
                  <a:pt x="2228" y="0"/>
                  <a:pt x="22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5"/>
          <p:cNvSpPr/>
          <p:nvPr/>
        </p:nvSpPr>
        <p:spPr>
          <a:xfrm>
            <a:off x="1283882" y="3705180"/>
            <a:ext cx="355371" cy="408531"/>
          </a:xfrm>
          <a:custGeom>
            <a:avLst/>
            <a:gdLst/>
            <a:ahLst/>
            <a:cxnLst/>
            <a:rect l="l" t="t" r="r" b="b"/>
            <a:pathLst>
              <a:path w="5856" h="6732" extrusionOk="0">
                <a:moveTo>
                  <a:pt x="5856" y="1"/>
                </a:moveTo>
                <a:lnTo>
                  <a:pt x="5856" y="1"/>
                </a:lnTo>
                <a:cubicBezTo>
                  <a:pt x="3711" y="1120"/>
                  <a:pt x="2345" y="2422"/>
                  <a:pt x="1479" y="3579"/>
                </a:cubicBezTo>
                <a:lnTo>
                  <a:pt x="1708" y="4100"/>
                </a:lnTo>
                <a:lnTo>
                  <a:pt x="1708" y="4100"/>
                </a:lnTo>
                <a:lnTo>
                  <a:pt x="1221" y="3934"/>
                </a:lnTo>
                <a:cubicBezTo>
                  <a:pt x="153" y="5504"/>
                  <a:pt x="0" y="6732"/>
                  <a:pt x="0" y="6732"/>
                </a:cubicBezTo>
                <a:cubicBezTo>
                  <a:pt x="2446" y="5862"/>
                  <a:pt x="3873" y="4442"/>
                  <a:pt x="4705" y="3129"/>
                </a:cubicBezTo>
                <a:lnTo>
                  <a:pt x="4103" y="2402"/>
                </a:lnTo>
                <a:lnTo>
                  <a:pt x="4103" y="2402"/>
                </a:lnTo>
                <a:lnTo>
                  <a:pt x="5010" y="2605"/>
                </a:lnTo>
                <a:cubicBezTo>
                  <a:pt x="5770" y="1181"/>
                  <a:pt x="5856" y="1"/>
                  <a:pt x="58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5"/>
          <p:cNvSpPr/>
          <p:nvPr/>
        </p:nvSpPr>
        <p:spPr>
          <a:xfrm>
            <a:off x="767033" y="3653478"/>
            <a:ext cx="399307" cy="429346"/>
          </a:xfrm>
          <a:custGeom>
            <a:avLst/>
            <a:gdLst/>
            <a:ahLst/>
            <a:cxnLst/>
            <a:rect l="l" t="t" r="r" b="b"/>
            <a:pathLst>
              <a:path w="6580" h="7075" extrusionOk="0">
                <a:moveTo>
                  <a:pt x="0" y="0"/>
                </a:moveTo>
                <a:cubicBezTo>
                  <a:pt x="0" y="0"/>
                  <a:pt x="129" y="937"/>
                  <a:pt x="582" y="2134"/>
                </a:cubicBezTo>
                <a:lnTo>
                  <a:pt x="1266" y="1861"/>
                </a:lnTo>
                <a:lnTo>
                  <a:pt x="792" y="2656"/>
                </a:lnTo>
                <a:cubicBezTo>
                  <a:pt x="877" y="2852"/>
                  <a:pt x="971" y="3051"/>
                  <a:pt x="1076" y="3254"/>
                </a:cubicBezTo>
                <a:lnTo>
                  <a:pt x="1499" y="3085"/>
                </a:lnTo>
                <a:lnTo>
                  <a:pt x="1499" y="3085"/>
                </a:lnTo>
                <a:lnTo>
                  <a:pt x="1229" y="3538"/>
                </a:lnTo>
                <a:cubicBezTo>
                  <a:pt x="1648" y="4303"/>
                  <a:pt x="2206" y="5067"/>
                  <a:pt x="2943" y="5703"/>
                </a:cubicBezTo>
                <a:cubicBezTo>
                  <a:pt x="4351" y="6919"/>
                  <a:pt x="5677" y="7075"/>
                  <a:pt x="6264" y="7075"/>
                </a:cubicBezTo>
                <a:cubicBezTo>
                  <a:pt x="6466" y="7075"/>
                  <a:pt x="6580" y="7056"/>
                  <a:pt x="6580" y="7056"/>
                </a:cubicBezTo>
                <a:cubicBezTo>
                  <a:pt x="5957" y="5202"/>
                  <a:pt x="5081" y="3819"/>
                  <a:pt x="4171" y="2794"/>
                </a:cubicBezTo>
                <a:lnTo>
                  <a:pt x="3342" y="3200"/>
                </a:lnTo>
                <a:lnTo>
                  <a:pt x="3762" y="2358"/>
                </a:lnTo>
                <a:cubicBezTo>
                  <a:pt x="1885" y="464"/>
                  <a:pt x="0" y="0"/>
                  <a:pt x="0" y="0"/>
                </a:cubicBezTo>
                <a:close/>
              </a:path>
            </a:pathLst>
          </a:custGeom>
          <a:solidFill>
            <a:srgbClr val="747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5"/>
          <p:cNvSpPr/>
          <p:nvPr/>
        </p:nvSpPr>
        <p:spPr>
          <a:xfrm>
            <a:off x="1226656" y="3326149"/>
            <a:ext cx="284734" cy="926357"/>
          </a:xfrm>
          <a:custGeom>
            <a:avLst/>
            <a:gdLst/>
            <a:ahLst/>
            <a:cxnLst/>
            <a:rect l="l" t="t" r="r" b="b"/>
            <a:pathLst>
              <a:path w="4692" h="15265" extrusionOk="0">
                <a:moveTo>
                  <a:pt x="4637" y="0"/>
                </a:moveTo>
                <a:cubicBezTo>
                  <a:pt x="4620" y="0"/>
                  <a:pt x="4602" y="10"/>
                  <a:pt x="4590" y="27"/>
                </a:cubicBezTo>
                <a:cubicBezTo>
                  <a:pt x="4255" y="598"/>
                  <a:pt x="3940" y="1179"/>
                  <a:pt x="3639" y="1772"/>
                </a:cubicBezTo>
                <a:cubicBezTo>
                  <a:pt x="3341" y="2364"/>
                  <a:pt x="3061" y="2962"/>
                  <a:pt x="2790" y="3571"/>
                </a:cubicBezTo>
                <a:cubicBezTo>
                  <a:pt x="2253" y="4782"/>
                  <a:pt x="1782" y="6023"/>
                  <a:pt x="1370" y="7285"/>
                </a:cubicBezTo>
                <a:cubicBezTo>
                  <a:pt x="957" y="8543"/>
                  <a:pt x="605" y="9825"/>
                  <a:pt x="318" y="11120"/>
                </a:cubicBezTo>
                <a:lnTo>
                  <a:pt x="115" y="12102"/>
                </a:lnTo>
                <a:cubicBezTo>
                  <a:pt x="74" y="12436"/>
                  <a:pt x="47" y="12768"/>
                  <a:pt x="30" y="13100"/>
                </a:cubicBezTo>
                <a:cubicBezTo>
                  <a:pt x="0" y="13769"/>
                  <a:pt x="7" y="14436"/>
                  <a:pt x="61" y="15112"/>
                </a:cubicBezTo>
                <a:cubicBezTo>
                  <a:pt x="61" y="15118"/>
                  <a:pt x="64" y="15126"/>
                  <a:pt x="64" y="15132"/>
                </a:cubicBezTo>
                <a:cubicBezTo>
                  <a:pt x="82" y="15211"/>
                  <a:pt x="150" y="15265"/>
                  <a:pt x="224" y="15265"/>
                </a:cubicBezTo>
                <a:cubicBezTo>
                  <a:pt x="236" y="15265"/>
                  <a:pt x="248" y="15263"/>
                  <a:pt x="260" y="15260"/>
                </a:cubicBezTo>
                <a:cubicBezTo>
                  <a:pt x="352" y="15243"/>
                  <a:pt x="409" y="15153"/>
                  <a:pt x="392" y="15065"/>
                </a:cubicBezTo>
                <a:cubicBezTo>
                  <a:pt x="257" y="14428"/>
                  <a:pt x="236" y="13766"/>
                  <a:pt x="260" y="13109"/>
                </a:cubicBezTo>
                <a:cubicBezTo>
                  <a:pt x="274" y="12785"/>
                  <a:pt x="297" y="12453"/>
                  <a:pt x="335" y="12132"/>
                </a:cubicBezTo>
                <a:lnTo>
                  <a:pt x="524" y="11164"/>
                </a:lnTo>
                <a:cubicBezTo>
                  <a:pt x="795" y="9873"/>
                  <a:pt x="1129" y="8594"/>
                  <a:pt x="1525" y="7333"/>
                </a:cubicBezTo>
                <a:cubicBezTo>
                  <a:pt x="1921" y="6074"/>
                  <a:pt x="2378" y="4832"/>
                  <a:pt x="2902" y="3619"/>
                </a:cubicBezTo>
                <a:cubicBezTo>
                  <a:pt x="3426" y="2404"/>
                  <a:pt x="4011" y="1217"/>
                  <a:pt x="4678" y="77"/>
                </a:cubicBezTo>
                <a:cubicBezTo>
                  <a:pt x="4691" y="54"/>
                  <a:pt x="4684" y="23"/>
                  <a:pt x="4661" y="6"/>
                </a:cubicBezTo>
                <a:cubicBezTo>
                  <a:pt x="4653" y="2"/>
                  <a:pt x="4645" y="0"/>
                  <a:pt x="4637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5"/>
          <p:cNvSpPr/>
          <p:nvPr/>
        </p:nvSpPr>
        <p:spPr>
          <a:xfrm>
            <a:off x="799681" y="3685337"/>
            <a:ext cx="376368" cy="586521"/>
          </a:xfrm>
          <a:custGeom>
            <a:avLst/>
            <a:gdLst/>
            <a:ahLst/>
            <a:cxnLst/>
            <a:rect l="l" t="t" r="r" b="b"/>
            <a:pathLst>
              <a:path w="6202" h="9665" extrusionOk="0">
                <a:moveTo>
                  <a:pt x="66" y="0"/>
                </a:moveTo>
                <a:cubicBezTo>
                  <a:pt x="49" y="0"/>
                  <a:pt x="32" y="8"/>
                  <a:pt x="21" y="23"/>
                </a:cubicBezTo>
                <a:cubicBezTo>
                  <a:pt x="1" y="47"/>
                  <a:pt x="7" y="84"/>
                  <a:pt x="31" y="104"/>
                </a:cubicBezTo>
                <a:cubicBezTo>
                  <a:pt x="806" y="720"/>
                  <a:pt x="1536" y="1397"/>
                  <a:pt x="2236" y="2093"/>
                </a:cubicBezTo>
                <a:cubicBezTo>
                  <a:pt x="2940" y="2794"/>
                  <a:pt x="3610" y="3528"/>
                  <a:pt x="4236" y="4296"/>
                </a:cubicBezTo>
                <a:cubicBezTo>
                  <a:pt x="4391" y="4485"/>
                  <a:pt x="4540" y="4681"/>
                  <a:pt x="4695" y="4877"/>
                </a:cubicBezTo>
                <a:cubicBezTo>
                  <a:pt x="4848" y="5070"/>
                  <a:pt x="4990" y="5273"/>
                  <a:pt x="5138" y="5473"/>
                </a:cubicBezTo>
                <a:cubicBezTo>
                  <a:pt x="5287" y="5668"/>
                  <a:pt x="5419" y="5878"/>
                  <a:pt x="5558" y="6081"/>
                </a:cubicBezTo>
                <a:lnTo>
                  <a:pt x="5663" y="6233"/>
                </a:lnTo>
                <a:cubicBezTo>
                  <a:pt x="5703" y="6288"/>
                  <a:pt x="5724" y="6325"/>
                  <a:pt x="5747" y="6375"/>
                </a:cubicBezTo>
                <a:cubicBezTo>
                  <a:pt x="5788" y="6477"/>
                  <a:pt x="5818" y="6592"/>
                  <a:pt x="5842" y="6711"/>
                </a:cubicBezTo>
                <a:cubicBezTo>
                  <a:pt x="5855" y="6767"/>
                  <a:pt x="5866" y="6828"/>
                  <a:pt x="5872" y="6886"/>
                </a:cubicBezTo>
                <a:lnTo>
                  <a:pt x="5880" y="6941"/>
                </a:lnTo>
                <a:lnTo>
                  <a:pt x="5880" y="6941"/>
                </a:lnTo>
                <a:cubicBezTo>
                  <a:pt x="5875" y="6947"/>
                  <a:pt x="5873" y="6951"/>
                  <a:pt x="5876" y="6951"/>
                </a:cubicBezTo>
                <a:cubicBezTo>
                  <a:pt x="5877" y="6951"/>
                  <a:pt x="5879" y="6951"/>
                  <a:pt x="5882" y="6949"/>
                </a:cubicBezTo>
                <a:lnTo>
                  <a:pt x="5882" y="6949"/>
                </a:lnTo>
                <a:lnTo>
                  <a:pt x="5885" y="6973"/>
                </a:lnTo>
                <a:lnTo>
                  <a:pt x="5883" y="6991"/>
                </a:lnTo>
                <a:lnTo>
                  <a:pt x="5879" y="7018"/>
                </a:lnTo>
                <a:lnTo>
                  <a:pt x="5878" y="7057"/>
                </a:lnTo>
                <a:lnTo>
                  <a:pt x="5878" y="7057"/>
                </a:lnTo>
                <a:cubicBezTo>
                  <a:pt x="5849" y="7059"/>
                  <a:pt x="5837" y="7061"/>
                  <a:pt x="5837" y="7061"/>
                </a:cubicBezTo>
                <a:cubicBezTo>
                  <a:pt x="5837" y="7061"/>
                  <a:pt x="5853" y="7059"/>
                  <a:pt x="5878" y="7057"/>
                </a:cubicBezTo>
                <a:lnTo>
                  <a:pt x="5878" y="7057"/>
                </a:lnTo>
                <a:lnTo>
                  <a:pt x="5875" y="7112"/>
                </a:lnTo>
                <a:lnTo>
                  <a:pt x="5866" y="7299"/>
                </a:lnTo>
                <a:cubicBezTo>
                  <a:pt x="5855" y="7549"/>
                  <a:pt x="5842" y="7793"/>
                  <a:pt x="5822" y="8039"/>
                </a:cubicBezTo>
                <a:cubicBezTo>
                  <a:pt x="5778" y="8526"/>
                  <a:pt x="5717" y="9020"/>
                  <a:pt x="5588" y="9480"/>
                </a:cubicBezTo>
                <a:lnTo>
                  <a:pt x="5588" y="9484"/>
                </a:lnTo>
                <a:lnTo>
                  <a:pt x="5588" y="9487"/>
                </a:lnTo>
                <a:cubicBezTo>
                  <a:pt x="5568" y="9561"/>
                  <a:pt x="5611" y="9639"/>
                  <a:pt x="5689" y="9660"/>
                </a:cubicBezTo>
                <a:cubicBezTo>
                  <a:pt x="5702" y="9663"/>
                  <a:pt x="5715" y="9665"/>
                  <a:pt x="5728" y="9665"/>
                </a:cubicBezTo>
                <a:cubicBezTo>
                  <a:pt x="5791" y="9665"/>
                  <a:pt x="5849" y="9623"/>
                  <a:pt x="5866" y="9558"/>
                </a:cubicBezTo>
                <a:cubicBezTo>
                  <a:pt x="5994" y="9061"/>
                  <a:pt x="6048" y="8561"/>
                  <a:pt x="6086" y="8060"/>
                </a:cubicBezTo>
                <a:cubicBezTo>
                  <a:pt x="6103" y="7810"/>
                  <a:pt x="6116" y="7559"/>
                  <a:pt x="6123" y="7309"/>
                </a:cubicBezTo>
                <a:lnTo>
                  <a:pt x="6129" y="7123"/>
                </a:lnTo>
                <a:lnTo>
                  <a:pt x="6132" y="7040"/>
                </a:lnTo>
                <a:lnTo>
                  <a:pt x="6132" y="7040"/>
                </a:lnTo>
                <a:cubicBezTo>
                  <a:pt x="6104" y="7065"/>
                  <a:pt x="6039" y="7110"/>
                  <a:pt x="5988" y="7110"/>
                </a:cubicBezTo>
                <a:cubicBezTo>
                  <a:pt x="5971" y="7110"/>
                  <a:pt x="5955" y="7105"/>
                  <a:pt x="5944" y="7092"/>
                </a:cubicBezTo>
                <a:cubicBezTo>
                  <a:pt x="5926" y="7083"/>
                  <a:pt x="5914" y="7068"/>
                  <a:pt x="5905" y="7055"/>
                </a:cubicBezTo>
                <a:lnTo>
                  <a:pt x="5905" y="7055"/>
                </a:lnTo>
                <a:cubicBezTo>
                  <a:pt x="5947" y="7051"/>
                  <a:pt x="6059" y="7040"/>
                  <a:pt x="6133" y="7033"/>
                </a:cubicBezTo>
                <a:lnTo>
                  <a:pt x="6133" y="7033"/>
                </a:lnTo>
                <a:lnTo>
                  <a:pt x="6133" y="7035"/>
                </a:lnTo>
                <a:lnTo>
                  <a:pt x="6132" y="7040"/>
                </a:lnTo>
                <a:lnTo>
                  <a:pt x="6132" y="7040"/>
                </a:lnTo>
                <a:cubicBezTo>
                  <a:pt x="6135" y="7037"/>
                  <a:pt x="6138" y="7035"/>
                  <a:pt x="6140" y="7033"/>
                </a:cubicBezTo>
                <a:lnTo>
                  <a:pt x="6140" y="7033"/>
                </a:lnTo>
                <a:cubicBezTo>
                  <a:pt x="6138" y="7033"/>
                  <a:pt x="6135" y="7033"/>
                  <a:pt x="6133" y="7033"/>
                </a:cubicBezTo>
                <a:lnTo>
                  <a:pt x="6133" y="7033"/>
                </a:lnTo>
                <a:lnTo>
                  <a:pt x="6133" y="7033"/>
                </a:lnTo>
                <a:lnTo>
                  <a:pt x="6133" y="7033"/>
                </a:lnTo>
                <a:cubicBezTo>
                  <a:pt x="6136" y="7033"/>
                  <a:pt x="6138" y="7033"/>
                  <a:pt x="6140" y="7032"/>
                </a:cubicBezTo>
                <a:lnTo>
                  <a:pt x="6140" y="7032"/>
                </a:lnTo>
                <a:cubicBezTo>
                  <a:pt x="6140" y="7032"/>
                  <a:pt x="6140" y="7032"/>
                  <a:pt x="6140" y="7033"/>
                </a:cubicBezTo>
                <a:lnTo>
                  <a:pt x="6140" y="7033"/>
                </a:lnTo>
                <a:cubicBezTo>
                  <a:pt x="6177" y="7029"/>
                  <a:pt x="6202" y="7026"/>
                  <a:pt x="6200" y="7026"/>
                </a:cubicBezTo>
                <a:cubicBezTo>
                  <a:pt x="6198" y="7026"/>
                  <a:pt x="6182" y="7028"/>
                  <a:pt x="6146" y="7031"/>
                </a:cubicBezTo>
                <a:lnTo>
                  <a:pt x="6146" y="7031"/>
                </a:lnTo>
                <a:lnTo>
                  <a:pt x="6144" y="7029"/>
                </a:lnTo>
                <a:lnTo>
                  <a:pt x="6144" y="7029"/>
                </a:lnTo>
                <a:cubicBezTo>
                  <a:pt x="6144" y="7029"/>
                  <a:pt x="6143" y="7029"/>
                  <a:pt x="6143" y="7029"/>
                </a:cubicBezTo>
                <a:lnTo>
                  <a:pt x="6143" y="7029"/>
                </a:lnTo>
                <a:lnTo>
                  <a:pt x="6143" y="7028"/>
                </a:lnTo>
                <a:cubicBezTo>
                  <a:pt x="6143" y="7026"/>
                  <a:pt x="6143" y="7025"/>
                  <a:pt x="6143" y="7024"/>
                </a:cubicBezTo>
                <a:lnTo>
                  <a:pt x="6143" y="7024"/>
                </a:lnTo>
                <a:cubicBezTo>
                  <a:pt x="6143" y="7024"/>
                  <a:pt x="6143" y="7024"/>
                  <a:pt x="6143" y="7024"/>
                </a:cubicBezTo>
                <a:lnTo>
                  <a:pt x="6143" y="7024"/>
                </a:lnTo>
                <a:lnTo>
                  <a:pt x="6143" y="7028"/>
                </a:lnTo>
                <a:lnTo>
                  <a:pt x="6144" y="7029"/>
                </a:lnTo>
                <a:lnTo>
                  <a:pt x="6144" y="7029"/>
                </a:lnTo>
                <a:cubicBezTo>
                  <a:pt x="6146" y="7025"/>
                  <a:pt x="6147" y="7023"/>
                  <a:pt x="6145" y="7023"/>
                </a:cubicBezTo>
                <a:cubicBezTo>
                  <a:pt x="6145" y="7023"/>
                  <a:pt x="6144" y="7023"/>
                  <a:pt x="6143" y="7024"/>
                </a:cubicBezTo>
                <a:lnTo>
                  <a:pt x="6143" y="7024"/>
                </a:lnTo>
                <a:lnTo>
                  <a:pt x="6143" y="7015"/>
                </a:lnTo>
                <a:lnTo>
                  <a:pt x="6143" y="7014"/>
                </a:lnTo>
                <a:lnTo>
                  <a:pt x="6143" y="7014"/>
                </a:lnTo>
                <a:cubicBezTo>
                  <a:pt x="6143" y="7002"/>
                  <a:pt x="6141" y="6991"/>
                  <a:pt x="6136" y="6964"/>
                </a:cubicBezTo>
                <a:lnTo>
                  <a:pt x="6135" y="6962"/>
                </a:lnTo>
                <a:lnTo>
                  <a:pt x="6133" y="6944"/>
                </a:lnTo>
                <a:lnTo>
                  <a:pt x="6119" y="6849"/>
                </a:lnTo>
                <a:cubicBezTo>
                  <a:pt x="6109" y="6784"/>
                  <a:pt x="6099" y="6720"/>
                  <a:pt x="6082" y="6659"/>
                </a:cubicBezTo>
                <a:cubicBezTo>
                  <a:pt x="6055" y="6531"/>
                  <a:pt x="6021" y="6406"/>
                  <a:pt x="5967" y="6280"/>
                </a:cubicBezTo>
                <a:cubicBezTo>
                  <a:pt x="5940" y="6219"/>
                  <a:pt x="5896" y="6146"/>
                  <a:pt x="5862" y="6102"/>
                </a:cubicBezTo>
                <a:lnTo>
                  <a:pt x="5754" y="5949"/>
                </a:lnTo>
                <a:cubicBezTo>
                  <a:pt x="5608" y="5746"/>
                  <a:pt x="5473" y="5537"/>
                  <a:pt x="5318" y="5340"/>
                </a:cubicBezTo>
                <a:cubicBezTo>
                  <a:pt x="5165" y="5141"/>
                  <a:pt x="5020" y="4938"/>
                  <a:pt x="4865" y="4745"/>
                </a:cubicBezTo>
                <a:cubicBezTo>
                  <a:pt x="4706" y="4552"/>
                  <a:pt x="4550" y="4356"/>
                  <a:pt x="4391" y="4163"/>
                </a:cubicBezTo>
                <a:cubicBezTo>
                  <a:pt x="3748" y="3403"/>
                  <a:pt x="3065" y="2675"/>
                  <a:pt x="2348" y="1982"/>
                </a:cubicBezTo>
                <a:cubicBezTo>
                  <a:pt x="1634" y="1288"/>
                  <a:pt x="890" y="625"/>
                  <a:pt x="102" y="13"/>
                </a:cubicBezTo>
                <a:cubicBezTo>
                  <a:pt x="92" y="5"/>
                  <a:pt x="79" y="0"/>
                  <a:pt x="66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5"/>
          <p:cNvSpPr/>
          <p:nvPr/>
        </p:nvSpPr>
        <p:spPr>
          <a:xfrm>
            <a:off x="977608" y="3435016"/>
            <a:ext cx="227326" cy="827743"/>
          </a:xfrm>
          <a:custGeom>
            <a:avLst/>
            <a:gdLst/>
            <a:ahLst/>
            <a:cxnLst/>
            <a:rect l="l" t="t" r="r" b="b"/>
            <a:pathLst>
              <a:path w="3746" h="13640" extrusionOk="0">
                <a:moveTo>
                  <a:pt x="67" y="0"/>
                </a:moveTo>
                <a:cubicBezTo>
                  <a:pt x="63" y="0"/>
                  <a:pt x="59" y="1"/>
                  <a:pt x="55" y="2"/>
                </a:cubicBezTo>
                <a:cubicBezTo>
                  <a:pt x="21" y="8"/>
                  <a:pt x="1" y="39"/>
                  <a:pt x="8" y="69"/>
                </a:cubicBezTo>
                <a:cubicBezTo>
                  <a:pt x="160" y="968"/>
                  <a:pt x="342" y="1858"/>
                  <a:pt x="556" y="2741"/>
                </a:cubicBezTo>
                <a:cubicBezTo>
                  <a:pt x="769" y="3624"/>
                  <a:pt x="1012" y="4500"/>
                  <a:pt x="1320" y="5359"/>
                </a:cubicBezTo>
                <a:lnTo>
                  <a:pt x="1446" y="5677"/>
                </a:lnTo>
                <a:cubicBezTo>
                  <a:pt x="1486" y="5782"/>
                  <a:pt x="1527" y="5890"/>
                  <a:pt x="1574" y="5992"/>
                </a:cubicBezTo>
                <a:lnTo>
                  <a:pt x="1716" y="6306"/>
                </a:lnTo>
                <a:cubicBezTo>
                  <a:pt x="1766" y="6407"/>
                  <a:pt x="1824" y="6509"/>
                  <a:pt x="1875" y="6610"/>
                </a:cubicBezTo>
                <a:cubicBezTo>
                  <a:pt x="1983" y="6813"/>
                  <a:pt x="2102" y="7003"/>
                  <a:pt x="2206" y="7203"/>
                </a:cubicBezTo>
                <a:cubicBezTo>
                  <a:pt x="2311" y="7402"/>
                  <a:pt x="2412" y="7605"/>
                  <a:pt x="2507" y="7808"/>
                </a:cubicBezTo>
                <a:cubicBezTo>
                  <a:pt x="2697" y="8218"/>
                  <a:pt x="2869" y="8636"/>
                  <a:pt x="3012" y="9066"/>
                </a:cubicBezTo>
                <a:cubicBezTo>
                  <a:pt x="3154" y="9492"/>
                  <a:pt x="3279" y="9932"/>
                  <a:pt x="3357" y="10372"/>
                </a:cubicBezTo>
                <a:cubicBezTo>
                  <a:pt x="3357" y="10378"/>
                  <a:pt x="3360" y="10389"/>
                  <a:pt x="3366" y="10396"/>
                </a:cubicBezTo>
                <a:lnTo>
                  <a:pt x="3366" y="10399"/>
                </a:lnTo>
                <a:cubicBezTo>
                  <a:pt x="3394" y="10436"/>
                  <a:pt x="3417" y="10497"/>
                  <a:pt x="3438" y="10551"/>
                </a:cubicBezTo>
                <a:cubicBezTo>
                  <a:pt x="3455" y="10612"/>
                  <a:pt x="3471" y="10669"/>
                  <a:pt x="3485" y="10730"/>
                </a:cubicBezTo>
                <a:cubicBezTo>
                  <a:pt x="3508" y="10852"/>
                  <a:pt x="3522" y="10974"/>
                  <a:pt x="3532" y="11099"/>
                </a:cubicBezTo>
                <a:cubicBezTo>
                  <a:pt x="3549" y="11349"/>
                  <a:pt x="3542" y="11599"/>
                  <a:pt x="3522" y="11850"/>
                </a:cubicBezTo>
                <a:cubicBezTo>
                  <a:pt x="3502" y="12100"/>
                  <a:pt x="3471" y="12347"/>
                  <a:pt x="3427" y="12594"/>
                </a:cubicBezTo>
                <a:cubicBezTo>
                  <a:pt x="3404" y="12719"/>
                  <a:pt x="3383" y="12841"/>
                  <a:pt x="3357" y="12966"/>
                </a:cubicBezTo>
                <a:cubicBezTo>
                  <a:pt x="3326" y="13088"/>
                  <a:pt x="3299" y="13210"/>
                  <a:pt x="3268" y="13332"/>
                </a:cubicBezTo>
                <a:lnTo>
                  <a:pt x="3268" y="13335"/>
                </a:lnTo>
                <a:cubicBezTo>
                  <a:pt x="3262" y="13355"/>
                  <a:pt x="3258" y="13379"/>
                  <a:pt x="3258" y="13399"/>
                </a:cubicBezTo>
                <a:cubicBezTo>
                  <a:pt x="3262" y="13535"/>
                  <a:pt x="3374" y="13639"/>
                  <a:pt x="3505" y="13639"/>
                </a:cubicBezTo>
                <a:cubicBezTo>
                  <a:pt x="3641" y="13636"/>
                  <a:pt x="3745" y="13524"/>
                  <a:pt x="3745" y="13393"/>
                </a:cubicBezTo>
                <a:cubicBezTo>
                  <a:pt x="3739" y="13132"/>
                  <a:pt x="3742" y="12875"/>
                  <a:pt x="3739" y="12621"/>
                </a:cubicBezTo>
                <a:cubicBezTo>
                  <a:pt x="3735" y="12364"/>
                  <a:pt x="3728" y="12107"/>
                  <a:pt x="3719" y="11853"/>
                </a:cubicBezTo>
                <a:cubicBezTo>
                  <a:pt x="3705" y="11596"/>
                  <a:pt x="3688" y="11343"/>
                  <a:pt x="3654" y="11089"/>
                </a:cubicBezTo>
                <a:cubicBezTo>
                  <a:pt x="3637" y="10961"/>
                  <a:pt x="3620" y="10836"/>
                  <a:pt x="3589" y="10706"/>
                </a:cubicBezTo>
                <a:cubicBezTo>
                  <a:pt x="3563" y="10578"/>
                  <a:pt x="3536" y="10460"/>
                  <a:pt x="3461" y="10328"/>
                </a:cubicBezTo>
                <a:lnTo>
                  <a:pt x="3461" y="10328"/>
                </a:lnTo>
                <a:lnTo>
                  <a:pt x="3475" y="10352"/>
                </a:lnTo>
                <a:cubicBezTo>
                  <a:pt x="3394" y="9898"/>
                  <a:pt x="3268" y="9462"/>
                  <a:pt x="3126" y="9029"/>
                </a:cubicBezTo>
                <a:cubicBezTo>
                  <a:pt x="2981" y="8596"/>
                  <a:pt x="2809" y="8173"/>
                  <a:pt x="2615" y="7757"/>
                </a:cubicBezTo>
                <a:cubicBezTo>
                  <a:pt x="2517" y="7554"/>
                  <a:pt x="2420" y="7348"/>
                  <a:pt x="2311" y="7148"/>
                </a:cubicBezTo>
                <a:cubicBezTo>
                  <a:pt x="2206" y="6946"/>
                  <a:pt x="2084" y="6749"/>
                  <a:pt x="1980" y="6549"/>
                </a:cubicBezTo>
                <a:cubicBezTo>
                  <a:pt x="1929" y="6452"/>
                  <a:pt x="1875" y="6354"/>
                  <a:pt x="1824" y="6252"/>
                </a:cubicBezTo>
                <a:lnTo>
                  <a:pt x="1685" y="5945"/>
                </a:lnTo>
                <a:cubicBezTo>
                  <a:pt x="1635" y="5843"/>
                  <a:pt x="1597" y="5738"/>
                  <a:pt x="1557" y="5633"/>
                </a:cubicBezTo>
                <a:lnTo>
                  <a:pt x="1432" y="5319"/>
                </a:lnTo>
                <a:cubicBezTo>
                  <a:pt x="1124" y="4466"/>
                  <a:pt x="884" y="3594"/>
                  <a:pt x="670" y="2714"/>
                </a:cubicBezTo>
                <a:cubicBezTo>
                  <a:pt x="461" y="1831"/>
                  <a:pt x="278" y="942"/>
                  <a:pt x="126" y="52"/>
                </a:cubicBezTo>
                <a:lnTo>
                  <a:pt x="126" y="49"/>
                </a:lnTo>
                <a:cubicBezTo>
                  <a:pt x="120" y="22"/>
                  <a:pt x="96" y="0"/>
                  <a:pt x="67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5"/>
          <p:cNvSpPr/>
          <p:nvPr/>
        </p:nvSpPr>
        <p:spPr>
          <a:xfrm>
            <a:off x="1253297" y="3732003"/>
            <a:ext cx="358891" cy="563764"/>
          </a:xfrm>
          <a:custGeom>
            <a:avLst/>
            <a:gdLst/>
            <a:ahLst/>
            <a:cxnLst/>
            <a:rect l="l" t="t" r="r" b="b"/>
            <a:pathLst>
              <a:path w="5914" h="9290" extrusionOk="0">
                <a:moveTo>
                  <a:pt x="5854" y="1"/>
                </a:moveTo>
                <a:cubicBezTo>
                  <a:pt x="5841" y="1"/>
                  <a:pt x="5828" y="6"/>
                  <a:pt x="5818" y="16"/>
                </a:cubicBezTo>
                <a:cubicBezTo>
                  <a:pt x="5142" y="658"/>
                  <a:pt x="4482" y="1310"/>
                  <a:pt x="3833" y="1977"/>
                </a:cubicBezTo>
                <a:cubicBezTo>
                  <a:pt x="3187" y="2647"/>
                  <a:pt x="2548" y="3324"/>
                  <a:pt x="1939" y="4030"/>
                </a:cubicBezTo>
                <a:cubicBezTo>
                  <a:pt x="1638" y="4385"/>
                  <a:pt x="1336" y="4744"/>
                  <a:pt x="1059" y="5122"/>
                </a:cubicBezTo>
                <a:lnTo>
                  <a:pt x="853" y="5407"/>
                </a:lnTo>
                <a:cubicBezTo>
                  <a:pt x="785" y="5505"/>
                  <a:pt x="724" y="5606"/>
                  <a:pt x="660" y="5708"/>
                </a:cubicBezTo>
                <a:lnTo>
                  <a:pt x="565" y="5856"/>
                </a:lnTo>
                <a:lnTo>
                  <a:pt x="481" y="6019"/>
                </a:lnTo>
                <a:cubicBezTo>
                  <a:pt x="426" y="6127"/>
                  <a:pt x="366" y="6235"/>
                  <a:pt x="332" y="6347"/>
                </a:cubicBezTo>
                <a:cubicBezTo>
                  <a:pt x="159" y="6794"/>
                  <a:pt x="41" y="7264"/>
                  <a:pt x="14" y="7748"/>
                </a:cubicBezTo>
                <a:cubicBezTo>
                  <a:pt x="0" y="7987"/>
                  <a:pt x="11" y="8235"/>
                  <a:pt x="48" y="8474"/>
                </a:cubicBezTo>
                <a:cubicBezTo>
                  <a:pt x="64" y="8596"/>
                  <a:pt x="92" y="8715"/>
                  <a:pt x="125" y="8836"/>
                </a:cubicBezTo>
                <a:cubicBezTo>
                  <a:pt x="159" y="8958"/>
                  <a:pt x="197" y="9067"/>
                  <a:pt x="261" y="9198"/>
                </a:cubicBezTo>
                <a:cubicBezTo>
                  <a:pt x="261" y="9198"/>
                  <a:pt x="264" y="9198"/>
                  <a:pt x="264" y="9202"/>
                </a:cubicBezTo>
                <a:cubicBezTo>
                  <a:pt x="294" y="9258"/>
                  <a:pt x="354" y="9290"/>
                  <a:pt x="415" y="9290"/>
                </a:cubicBezTo>
                <a:cubicBezTo>
                  <a:pt x="442" y="9290"/>
                  <a:pt x="470" y="9283"/>
                  <a:pt x="495" y="9270"/>
                </a:cubicBezTo>
                <a:cubicBezTo>
                  <a:pt x="579" y="9225"/>
                  <a:pt x="609" y="9120"/>
                  <a:pt x="565" y="9039"/>
                </a:cubicBezTo>
                <a:lnTo>
                  <a:pt x="559" y="9030"/>
                </a:lnTo>
                <a:cubicBezTo>
                  <a:pt x="518" y="8952"/>
                  <a:pt x="478" y="8840"/>
                  <a:pt x="444" y="8742"/>
                </a:cubicBezTo>
                <a:cubicBezTo>
                  <a:pt x="414" y="8637"/>
                  <a:pt x="386" y="8532"/>
                  <a:pt x="369" y="8424"/>
                </a:cubicBezTo>
                <a:cubicBezTo>
                  <a:pt x="332" y="8204"/>
                  <a:pt x="319" y="7984"/>
                  <a:pt x="325" y="7761"/>
                </a:cubicBezTo>
                <a:cubicBezTo>
                  <a:pt x="342" y="7314"/>
                  <a:pt x="444" y="6871"/>
                  <a:pt x="596" y="6449"/>
                </a:cubicBezTo>
                <a:cubicBezTo>
                  <a:pt x="629" y="6337"/>
                  <a:pt x="684" y="6242"/>
                  <a:pt x="728" y="6140"/>
                </a:cubicBezTo>
                <a:lnTo>
                  <a:pt x="802" y="5992"/>
                </a:lnTo>
                <a:lnTo>
                  <a:pt x="890" y="5847"/>
                </a:lnTo>
                <a:cubicBezTo>
                  <a:pt x="951" y="5748"/>
                  <a:pt x="1005" y="5650"/>
                  <a:pt x="1069" y="5556"/>
                </a:cubicBezTo>
                <a:lnTo>
                  <a:pt x="1266" y="5272"/>
                </a:lnTo>
                <a:cubicBezTo>
                  <a:pt x="1530" y="4896"/>
                  <a:pt x="1820" y="4534"/>
                  <a:pt x="2111" y="4176"/>
                </a:cubicBezTo>
                <a:cubicBezTo>
                  <a:pt x="2699" y="3462"/>
                  <a:pt x="3322" y="2772"/>
                  <a:pt x="3954" y="2092"/>
                </a:cubicBezTo>
                <a:cubicBezTo>
                  <a:pt x="4587" y="1416"/>
                  <a:pt x="5233" y="749"/>
                  <a:pt x="5893" y="93"/>
                </a:cubicBezTo>
                <a:cubicBezTo>
                  <a:pt x="5913" y="72"/>
                  <a:pt x="5913" y="39"/>
                  <a:pt x="5893" y="19"/>
                </a:cubicBezTo>
                <a:cubicBezTo>
                  <a:pt x="5882" y="7"/>
                  <a:pt x="5868" y="1"/>
                  <a:pt x="5854" y="1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5"/>
          <p:cNvSpPr/>
          <p:nvPr/>
        </p:nvSpPr>
        <p:spPr>
          <a:xfrm>
            <a:off x="1175500" y="3543033"/>
            <a:ext cx="270837" cy="577661"/>
          </a:xfrm>
          <a:custGeom>
            <a:avLst/>
            <a:gdLst/>
            <a:ahLst/>
            <a:cxnLst/>
            <a:rect l="l" t="t" r="r" b="b"/>
            <a:pathLst>
              <a:path w="4463" h="9519" extrusionOk="0">
                <a:moveTo>
                  <a:pt x="4306" y="0"/>
                </a:moveTo>
                <a:lnTo>
                  <a:pt x="4306" y="0"/>
                </a:lnTo>
                <a:cubicBezTo>
                  <a:pt x="4306" y="0"/>
                  <a:pt x="2094" y="806"/>
                  <a:pt x="1448" y="2730"/>
                </a:cubicBezTo>
                <a:lnTo>
                  <a:pt x="2175" y="3359"/>
                </a:lnTo>
                <a:lnTo>
                  <a:pt x="1310" y="3008"/>
                </a:lnTo>
                <a:cubicBezTo>
                  <a:pt x="1310" y="3008"/>
                  <a:pt x="1" y="5135"/>
                  <a:pt x="687" y="9518"/>
                </a:cubicBezTo>
                <a:cubicBezTo>
                  <a:pt x="687" y="9518"/>
                  <a:pt x="1560" y="9103"/>
                  <a:pt x="1922" y="8828"/>
                </a:cubicBezTo>
                <a:cubicBezTo>
                  <a:pt x="2392" y="8477"/>
                  <a:pt x="2869" y="8105"/>
                  <a:pt x="3441" y="6856"/>
                </a:cubicBezTo>
                <a:cubicBezTo>
                  <a:pt x="3468" y="6796"/>
                  <a:pt x="2821" y="6356"/>
                  <a:pt x="2821" y="6356"/>
                </a:cubicBezTo>
                <a:lnTo>
                  <a:pt x="2821" y="6356"/>
                </a:lnTo>
                <a:cubicBezTo>
                  <a:pt x="2822" y="6356"/>
                  <a:pt x="3387" y="6475"/>
                  <a:pt x="3560" y="6475"/>
                </a:cubicBezTo>
                <a:cubicBezTo>
                  <a:pt x="3589" y="6475"/>
                  <a:pt x="3607" y="6472"/>
                  <a:pt x="3610" y="6464"/>
                </a:cubicBezTo>
                <a:cubicBezTo>
                  <a:pt x="3806" y="5876"/>
                  <a:pt x="4141" y="4989"/>
                  <a:pt x="4215" y="4198"/>
                </a:cubicBezTo>
                <a:cubicBezTo>
                  <a:pt x="4462" y="1597"/>
                  <a:pt x="4306" y="0"/>
                  <a:pt x="4306" y="0"/>
                </a:cubicBezTo>
                <a:close/>
              </a:path>
            </a:pathLst>
          </a:custGeom>
          <a:solidFill>
            <a:srgbClr val="747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5"/>
          <p:cNvSpPr/>
          <p:nvPr/>
        </p:nvSpPr>
        <p:spPr>
          <a:xfrm>
            <a:off x="1207116" y="3573496"/>
            <a:ext cx="212094" cy="690049"/>
          </a:xfrm>
          <a:custGeom>
            <a:avLst/>
            <a:gdLst/>
            <a:ahLst/>
            <a:cxnLst/>
            <a:rect l="l" t="t" r="r" b="b"/>
            <a:pathLst>
              <a:path w="3495" h="11371" extrusionOk="0">
                <a:moveTo>
                  <a:pt x="3451" y="0"/>
                </a:moveTo>
                <a:cubicBezTo>
                  <a:pt x="3439" y="0"/>
                  <a:pt x="3427" y="6"/>
                  <a:pt x="3420" y="19"/>
                </a:cubicBezTo>
                <a:cubicBezTo>
                  <a:pt x="2916" y="868"/>
                  <a:pt x="2480" y="1755"/>
                  <a:pt x="2077" y="2658"/>
                </a:cubicBezTo>
                <a:cubicBezTo>
                  <a:pt x="1678" y="3561"/>
                  <a:pt x="1326" y="4487"/>
                  <a:pt x="1019" y="5424"/>
                </a:cubicBezTo>
                <a:cubicBezTo>
                  <a:pt x="711" y="6365"/>
                  <a:pt x="450" y="7319"/>
                  <a:pt x="237" y="8286"/>
                </a:cubicBezTo>
                <a:lnTo>
                  <a:pt x="85" y="9013"/>
                </a:lnTo>
                <a:cubicBezTo>
                  <a:pt x="54" y="9264"/>
                  <a:pt x="34" y="9511"/>
                  <a:pt x="21" y="9757"/>
                </a:cubicBezTo>
                <a:cubicBezTo>
                  <a:pt x="1" y="10254"/>
                  <a:pt x="4" y="10752"/>
                  <a:pt x="45" y="11256"/>
                </a:cubicBezTo>
                <a:cubicBezTo>
                  <a:pt x="45" y="11262"/>
                  <a:pt x="48" y="11266"/>
                  <a:pt x="48" y="11273"/>
                </a:cubicBezTo>
                <a:cubicBezTo>
                  <a:pt x="60" y="11330"/>
                  <a:pt x="110" y="11371"/>
                  <a:pt x="165" y="11371"/>
                </a:cubicBezTo>
                <a:cubicBezTo>
                  <a:pt x="174" y="11371"/>
                  <a:pt x="184" y="11370"/>
                  <a:pt x="193" y="11367"/>
                </a:cubicBezTo>
                <a:cubicBezTo>
                  <a:pt x="261" y="11354"/>
                  <a:pt x="305" y="11289"/>
                  <a:pt x="291" y="11222"/>
                </a:cubicBezTo>
                <a:cubicBezTo>
                  <a:pt x="190" y="10749"/>
                  <a:pt x="176" y="10254"/>
                  <a:pt x="193" y="9767"/>
                </a:cubicBezTo>
                <a:cubicBezTo>
                  <a:pt x="204" y="9524"/>
                  <a:pt x="221" y="9277"/>
                  <a:pt x="247" y="9037"/>
                </a:cubicBezTo>
                <a:lnTo>
                  <a:pt x="390" y="8316"/>
                </a:lnTo>
                <a:cubicBezTo>
                  <a:pt x="592" y="7356"/>
                  <a:pt x="839" y="6402"/>
                  <a:pt x="1137" y="5461"/>
                </a:cubicBezTo>
                <a:cubicBezTo>
                  <a:pt x="1431" y="4525"/>
                  <a:pt x="1773" y="3598"/>
                  <a:pt x="2162" y="2695"/>
                </a:cubicBezTo>
                <a:cubicBezTo>
                  <a:pt x="2550" y="1791"/>
                  <a:pt x="2987" y="906"/>
                  <a:pt x="3484" y="57"/>
                </a:cubicBezTo>
                <a:cubicBezTo>
                  <a:pt x="3495" y="40"/>
                  <a:pt x="3488" y="16"/>
                  <a:pt x="3471" y="6"/>
                </a:cubicBezTo>
                <a:cubicBezTo>
                  <a:pt x="3465" y="2"/>
                  <a:pt x="3458" y="0"/>
                  <a:pt x="3451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5"/>
          <p:cNvSpPr/>
          <p:nvPr/>
        </p:nvSpPr>
        <p:spPr>
          <a:xfrm>
            <a:off x="807934" y="3856465"/>
            <a:ext cx="317322" cy="237703"/>
          </a:xfrm>
          <a:custGeom>
            <a:avLst/>
            <a:gdLst/>
            <a:ahLst/>
            <a:cxnLst/>
            <a:rect l="l" t="t" r="r" b="b"/>
            <a:pathLst>
              <a:path w="5229" h="3917" extrusionOk="0">
                <a:moveTo>
                  <a:pt x="753" y="0"/>
                </a:moveTo>
                <a:cubicBezTo>
                  <a:pt x="315" y="0"/>
                  <a:pt x="0" y="75"/>
                  <a:pt x="0" y="75"/>
                </a:cubicBezTo>
                <a:cubicBezTo>
                  <a:pt x="0" y="75"/>
                  <a:pt x="473" y="975"/>
                  <a:pt x="1512" y="2263"/>
                </a:cubicBezTo>
                <a:cubicBezTo>
                  <a:pt x="1827" y="2656"/>
                  <a:pt x="2314" y="3007"/>
                  <a:pt x="2621" y="3251"/>
                </a:cubicBezTo>
                <a:cubicBezTo>
                  <a:pt x="2622" y="3251"/>
                  <a:pt x="2623" y="3252"/>
                  <a:pt x="2624" y="3252"/>
                </a:cubicBezTo>
                <a:cubicBezTo>
                  <a:pt x="2668" y="3252"/>
                  <a:pt x="3000" y="2920"/>
                  <a:pt x="3000" y="2920"/>
                </a:cubicBezTo>
                <a:lnTo>
                  <a:pt x="3000" y="2920"/>
                </a:lnTo>
                <a:cubicBezTo>
                  <a:pt x="3000" y="2920"/>
                  <a:pt x="2814" y="3376"/>
                  <a:pt x="2848" y="3399"/>
                </a:cubicBezTo>
                <a:cubicBezTo>
                  <a:pt x="3585" y="3860"/>
                  <a:pt x="3967" y="3891"/>
                  <a:pt x="4336" y="3914"/>
                </a:cubicBezTo>
                <a:cubicBezTo>
                  <a:pt x="4362" y="3916"/>
                  <a:pt x="4391" y="3916"/>
                  <a:pt x="4421" y="3916"/>
                </a:cubicBezTo>
                <a:cubicBezTo>
                  <a:pt x="4728" y="3916"/>
                  <a:pt x="5229" y="3846"/>
                  <a:pt x="5229" y="3846"/>
                </a:cubicBezTo>
                <a:cubicBezTo>
                  <a:pt x="4065" y="1289"/>
                  <a:pt x="2631" y="623"/>
                  <a:pt x="2631" y="623"/>
                </a:cubicBezTo>
                <a:lnTo>
                  <a:pt x="2297" y="1110"/>
                </a:lnTo>
                <a:lnTo>
                  <a:pt x="2462" y="522"/>
                </a:lnTo>
                <a:cubicBezTo>
                  <a:pt x="1922" y="99"/>
                  <a:pt x="1256" y="0"/>
                  <a:pt x="7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5"/>
          <p:cNvSpPr/>
          <p:nvPr/>
        </p:nvSpPr>
        <p:spPr>
          <a:xfrm>
            <a:off x="828385" y="3869877"/>
            <a:ext cx="313074" cy="327578"/>
          </a:xfrm>
          <a:custGeom>
            <a:avLst/>
            <a:gdLst/>
            <a:ahLst/>
            <a:cxnLst/>
            <a:rect l="l" t="t" r="r" b="b"/>
            <a:pathLst>
              <a:path w="5159" h="5398" extrusionOk="0">
                <a:moveTo>
                  <a:pt x="29" y="0"/>
                </a:moveTo>
                <a:cubicBezTo>
                  <a:pt x="20" y="0"/>
                  <a:pt x="10" y="5"/>
                  <a:pt x="8" y="12"/>
                </a:cubicBezTo>
                <a:cubicBezTo>
                  <a:pt x="1" y="26"/>
                  <a:pt x="4" y="40"/>
                  <a:pt x="18" y="43"/>
                </a:cubicBezTo>
                <a:cubicBezTo>
                  <a:pt x="471" y="270"/>
                  <a:pt x="911" y="520"/>
                  <a:pt x="1340" y="788"/>
                </a:cubicBezTo>
                <a:cubicBezTo>
                  <a:pt x="1770" y="1058"/>
                  <a:pt x="2186" y="1345"/>
                  <a:pt x="2589" y="1650"/>
                </a:cubicBezTo>
                <a:cubicBezTo>
                  <a:pt x="2995" y="1954"/>
                  <a:pt x="3383" y="2276"/>
                  <a:pt x="3763" y="2610"/>
                </a:cubicBezTo>
                <a:cubicBezTo>
                  <a:pt x="4137" y="2945"/>
                  <a:pt x="4496" y="3293"/>
                  <a:pt x="4844" y="3651"/>
                </a:cubicBezTo>
                <a:lnTo>
                  <a:pt x="4844" y="3651"/>
                </a:lnTo>
                <a:cubicBezTo>
                  <a:pt x="4896" y="3922"/>
                  <a:pt x="4936" y="4197"/>
                  <a:pt x="4970" y="4474"/>
                </a:cubicBezTo>
                <a:cubicBezTo>
                  <a:pt x="4983" y="4613"/>
                  <a:pt x="4993" y="4755"/>
                  <a:pt x="5000" y="4894"/>
                </a:cubicBezTo>
                <a:cubicBezTo>
                  <a:pt x="5007" y="5036"/>
                  <a:pt x="5007" y="5175"/>
                  <a:pt x="5000" y="5313"/>
                </a:cubicBezTo>
                <a:lnTo>
                  <a:pt x="5000" y="5317"/>
                </a:lnTo>
                <a:lnTo>
                  <a:pt x="5000" y="5323"/>
                </a:lnTo>
                <a:cubicBezTo>
                  <a:pt x="5004" y="5365"/>
                  <a:pt x="5038" y="5398"/>
                  <a:pt x="5079" y="5398"/>
                </a:cubicBezTo>
                <a:cubicBezTo>
                  <a:pt x="5081" y="5398"/>
                  <a:pt x="5083" y="5398"/>
                  <a:pt x="5085" y="5398"/>
                </a:cubicBezTo>
                <a:cubicBezTo>
                  <a:pt x="5129" y="5395"/>
                  <a:pt x="5159" y="5357"/>
                  <a:pt x="5159" y="5313"/>
                </a:cubicBezTo>
                <a:cubicBezTo>
                  <a:pt x="5138" y="5029"/>
                  <a:pt x="5115" y="4741"/>
                  <a:pt x="5082" y="4461"/>
                </a:cubicBezTo>
                <a:cubicBezTo>
                  <a:pt x="5044" y="4177"/>
                  <a:pt x="5000" y="3896"/>
                  <a:pt x="4943" y="3615"/>
                </a:cubicBezTo>
                <a:cubicBezTo>
                  <a:pt x="4943" y="3609"/>
                  <a:pt x="4940" y="3598"/>
                  <a:pt x="4929" y="3592"/>
                </a:cubicBezTo>
                <a:cubicBezTo>
                  <a:pt x="4574" y="3230"/>
                  <a:pt x="4205" y="2878"/>
                  <a:pt x="3819" y="2546"/>
                </a:cubicBezTo>
                <a:cubicBezTo>
                  <a:pt x="3438" y="2215"/>
                  <a:pt x="3038" y="1897"/>
                  <a:pt x="2633" y="1595"/>
                </a:cubicBezTo>
                <a:cubicBezTo>
                  <a:pt x="2223" y="1295"/>
                  <a:pt x="1800" y="1011"/>
                  <a:pt x="1368" y="743"/>
                </a:cubicBezTo>
                <a:cubicBezTo>
                  <a:pt x="938" y="476"/>
                  <a:pt x="495" y="226"/>
                  <a:pt x="38" y="3"/>
                </a:cubicBezTo>
                <a:cubicBezTo>
                  <a:pt x="35" y="1"/>
                  <a:pt x="32" y="0"/>
                  <a:pt x="29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5"/>
          <p:cNvSpPr/>
          <p:nvPr/>
        </p:nvSpPr>
        <p:spPr>
          <a:xfrm>
            <a:off x="922203" y="4182824"/>
            <a:ext cx="529234" cy="138180"/>
          </a:xfrm>
          <a:custGeom>
            <a:avLst/>
            <a:gdLst/>
            <a:ahLst/>
            <a:cxnLst/>
            <a:rect l="l" t="t" r="r" b="b"/>
            <a:pathLst>
              <a:path w="8721" h="2277" extrusionOk="0">
                <a:moveTo>
                  <a:pt x="0" y="1"/>
                </a:moveTo>
                <a:lnTo>
                  <a:pt x="190" y="2277"/>
                </a:lnTo>
                <a:cubicBezTo>
                  <a:pt x="3008" y="2067"/>
                  <a:pt x="5913" y="1915"/>
                  <a:pt x="8625" y="1143"/>
                </a:cubicBezTo>
                <a:lnTo>
                  <a:pt x="8720" y="7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5"/>
          <p:cNvSpPr/>
          <p:nvPr/>
        </p:nvSpPr>
        <p:spPr>
          <a:xfrm>
            <a:off x="933733" y="4252185"/>
            <a:ext cx="511939" cy="356100"/>
          </a:xfrm>
          <a:custGeom>
            <a:avLst/>
            <a:gdLst/>
            <a:ahLst/>
            <a:cxnLst/>
            <a:rect l="l" t="t" r="r" b="b"/>
            <a:pathLst>
              <a:path w="8436" h="5868" extrusionOk="0">
                <a:moveTo>
                  <a:pt x="8435" y="0"/>
                </a:moveTo>
                <a:lnTo>
                  <a:pt x="8435" y="0"/>
                </a:lnTo>
                <a:cubicBezTo>
                  <a:pt x="5723" y="772"/>
                  <a:pt x="2818" y="924"/>
                  <a:pt x="0" y="1134"/>
                </a:cubicBezTo>
                <a:lnTo>
                  <a:pt x="338" y="5250"/>
                </a:lnTo>
                <a:cubicBezTo>
                  <a:pt x="338" y="5250"/>
                  <a:pt x="2371" y="5868"/>
                  <a:pt x="4844" y="5868"/>
                </a:cubicBezTo>
                <a:cubicBezTo>
                  <a:pt x="5847" y="5868"/>
                  <a:pt x="6923" y="5766"/>
                  <a:pt x="7965" y="5480"/>
                </a:cubicBezTo>
                <a:lnTo>
                  <a:pt x="84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5"/>
          <p:cNvSpPr/>
          <p:nvPr/>
        </p:nvSpPr>
        <p:spPr>
          <a:xfrm>
            <a:off x="910551" y="4143986"/>
            <a:ext cx="549685" cy="111418"/>
          </a:xfrm>
          <a:custGeom>
            <a:avLst/>
            <a:gdLst/>
            <a:ahLst/>
            <a:cxnLst/>
            <a:rect l="l" t="t" r="r" b="b"/>
            <a:pathLst>
              <a:path w="9058" h="1836" extrusionOk="0">
                <a:moveTo>
                  <a:pt x="0" y="1"/>
                </a:moveTo>
                <a:lnTo>
                  <a:pt x="3" y="1398"/>
                </a:lnTo>
                <a:cubicBezTo>
                  <a:pt x="3" y="1398"/>
                  <a:pt x="1775" y="1835"/>
                  <a:pt x="4651" y="1835"/>
                </a:cubicBezTo>
                <a:cubicBezTo>
                  <a:pt x="5923" y="1835"/>
                  <a:pt x="7411" y="1750"/>
                  <a:pt x="9058" y="1503"/>
                </a:cubicBezTo>
                <a:lnTo>
                  <a:pt x="9055" y="8"/>
                </a:lnTo>
                <a:cubicBezTo>
                  <a:pt x="9055" y="8"/>
                  <a:pt x="7751" y="341"/>
                  <a:pt x="5085" y="341"/>
                </a:cubicBezTo>
                <a:cubicBezTo>
                  <a:pt x="3740" y="341"/>
                  <a:pt x="2047" y="256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55"/>
          <p:cNvGrpSpPr/>
          <p:nvPr/>
        </p:nvGrpSpPr>
        <p:grpSpPr>
          <a:xfrm>
            <a:off x="1577544" y="3886135"/>
            <a:ext cx="919932" cy="691171"/>
            <a:chOff x="1556125" y="3741725"/>
            <a:chExt cx="1101715" cy="827749"/>
          </a:xfrm>
        </p:grpSpPr>
        <p:sp>
          <p:nvSpPr>
            <p:cNvPr id="803" name="Google Shape;803;p55"/>
            <p:cNvSpPr/>
            <p:nvPr/>
          </p:nvSpPr>
          <p:spPr>
            <a:xfrm>
              <a:off x="2446214" y="4027833"/>
              <a:ext cx="48028" cy="204688"/>
            </a:xfrm>
            <a:custGeom>
              <a:avLst/>
              <a:gdLst/>
              <a:ahLst/>
              <a:cxnLst/>
              <a:rect l="l" t="t" r="r" b="b"/>
              <a:pathLst>
                <a:path w="443" h="1888" extrusionOk="0">
                  <a:moveTo>
                    <a:pt x="108" y="0"/>
                  </a:moveTo>
                  <a:lnTo>
                    <a:pt x="0" y="45"/>
                  </a:lnTo>
                  <a:cubicBezTo>
                    <a:pt x="237" y="623"/>
                    <a:pt x="321" y="1255"/>
                    <a:pt x="250" y="1875"/>
                  </a:cubicBezTo>
                  <a:lnTo>
                    <a:pt x="366" y="1888"/>
                  </a:lnTo>
                  <a:cubicBezTo>
                    <a:pt x="443" y="1249"/>
                    <a:pt x="355" y="596"/>
                    <a:pt x="10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1739130" y="4005716"/>
              <a:ext cx="719550" cy="95947"/>
            </a:xfrm>
            <a:custGeom>
              <a:avLst/>
              <a:gdLst/>
              <a:ahLst/>
              <a:cxnLst/>
              <a:rect l="l" t="t" r="r" b="b"/>
              <a:pathLst>
                <a:path w="6637" h="885" extrusionOk="0">
                  <a:moveTo>
                    <a:pt x="3820" y="0"/>
                  </a:moveTo>
                  <a:cubicBezTo>
                    <a:pt x="2766" y="0"/>
                    <a:pt x="1465" y="33"/>
                    <a:pt x="1" y="137"/>
                  </a:cubicBezTo>
                  <a:lnTo>
                    <a:pt x="130" y="885"/>
                  </a:lnTo>
                  <a:lnTo>
                    <a:pt x="6498" y="560"/>
                  </a:lnTo>
                  <a:lnTo>
                    <a:pt x="6637" y="90"/>
                  </a:lnTo>
                  <a:cubicBezTo>
                    <a:pt x="6637" y="90"/>
                    <a:pt x="5569" y="0"/>
                    <a:pt x="3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2043885" y="3854477"/>
              <a:ext cx="146035" cy="128147"/>
            </a:xfrm>
            <a:custGeom>
              <a:avLst/>
              <a:gdLst/>
              <a:ahLst/>
              <a:cxnLst/>
              <a:rect l="l" t="t" r="r" b="b"/>
              <a:pathLst>
                <a:path w="1347" h="1182" extrusionOk="0">
                  <a:moveTo>
                    <a:pt x="489" y="1"/>
                  </a:moveTo>
                  <a:cubicBezTo>
                    <a:pt x="384" y="1"/>
                    <a:pt x="283" y="34"/>
                    <a:pt x="204" y="102"/>
                  </a:cubicBezTo>
                  <a:cubicBezTo>
                    <a:pt x="1" y="277"/>
                    <a:pt x="4" y="615"/>
                    <a:pt x="213" y="859"/>
                  </a:cubicBezTo>
                  <a:cubicBezTo>
                    <a:pt x="366" y="1035"/>
                    <a:pt x="679" y="1182"/>
                    <a:pt x="918" y="1182"/>
                  </a:cubicBezTo>
                  <a:cubicBezTo>
                    <a:pt x="1008" y="1182"/>
                    <a:pt x="1088" y="1161"/>
                    <a:pt x="1144" y="1112"/>
                  </a:cubicBezTo>
                  <a:cubicBezTo>
                    <a:pt x="1347" y="940"/>
                    <a:pt x="1161" y="473"/>
                    <a:pt x="951" y="227"/>
                  </a:cubicBezTo>
                  <a:cubicBezTo>
                    <a:pt x="824" y="79"/>
                    <a:pt x="650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1857194" y="3953026"/>
              <a:ext cx="154491" cy="120666"/>
            </a:xfrm>
            <a:custGeom>
              <a:avLst/>
              <a:gdLst/>
              <a:ahLst/>
              <a:cxnLst/>
              <a:rect l="l" t="t" r="r" b="b"/>
              <a:pathLst>
                <a:path w="1425" h="1113" extrusionOk="0">
                  <a:moveTo>
                    <a:pt x="986" y="0"/>
                  </a:moveTo>
                  <a:cubicBezTo>
                    <a:pt x="788" y="0"/>
                    <a:pt x="544" y="84"/>
                    <a:pt x="380" y="187"/>
                  </a:cubicBezTo>
                  <a:cubicBezTo>
                    <a:pt x="106" y="359"/>
                    <a:pt x="1" y="681"/>
                    <a:pt x="143" y="907"/>
                  </a:cubicBezTo>
                  <a:cubicBezTo>
                    <a:pt x="227" y="1041"/>
                    <a:pt x="380" y="1113"/>
                    <a:pt x="547" y="1113"/>
                  </a:cubicBezTo>
                  <a:cubicBezTo>
                    <a:pt x="662" y="1113"/>
                    <a:pt x="784" y="1079"/>
                    <a:pt x="894" y="1008"/>
                  </a:cubicBezTo>
                  <a:cubicBezTo>
                    <a:pt x="1167" y="840"/>
                    <a:pt x="1425" y="353"/>
                    <a:pt x="1283" y="126"/>
                  </a:cubicBezTo>
                  <a:cubicBezTo>
                    <a:pt x="1227" y="36"/>
                    <a:pt x="1116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2122378" y="3802654"/>
              <a:ext cx="92478" cy="440165"/>
            </a:xfrm>
            <a:custGeom>
              <a:avLst/>
              <a:gdLst/>
              <a:ahLst/>
              <a:cxnLst/>
              <a:rect l="l" t="t" r="r" b="b"/>
              <a:pathLst>
                <a:path w="853" h="4060" extrusionOk="0">
                  <a:moveTo>
                    <a:pt x="352" y="1"/>
                  </a:moveTo>
                  <a:lnTo>
                    <a:pt x="237" y="32"/>
                  </a:lnTo>
                  <a:cubicBezTo>
                    <a:pt x="454" y="789"/>
                    <a:pt x="602" y="1570"/>
                    <a:pt x="680" y="2352"/>
                  </a:cubicBezTo>
                  <a:cubicBezTo>
                    <a:pt x="710" y="2656"/>
                    <a:pt x="735" y="3004"/>
                    <a:pt x="633" y="3319"/>
                  </a:cubicBezTo>
                  <a:cubicBezTo>
                    <a:pt x="528" y="3647"/>
                    <a:pt x="278" y="3891"/>
                    <a:pt x="0" y="3941"/>
                  </a:cubicBezTo>
                  <a:lnTo>
                    <a:pt x="20" y="4060"/>
                  </a:lnTo>
                  <a:cubicBezTo>
                    <a:pt x="342" y="4002"/>
                    <a:pt x="626" y="3725"/>
                    <a:pt x="744" y="3353"/>
                  </a:cubicBezTo>
                  <a:cubicBezTo>
                    <a:pt x="852" y="3018"/>
                    <a:pt x="829" y="2656"/>
                    <a:pt x="799" y="2341"/>
                  </a:cubicBezTo>
                  <a:cubicBezTo>
                    <a:pt x="721" y="1550"/>
                    <a:pt x="568" y="765"/>
                    <a:pt x="35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2109151" y="3741725"/>
              <a:ext cx="135736" cy="176933"/>
            </a:xfrm>
            <a:custGeom>
              <a:avLst/>
              <a:gdLst/>
              <a:ahLst/>
              <a:cxnLst/>
              <a:rect l="l" t="t" r="r" b="b"/>
              <a:pathLst>
                <a:path w="1252" h="1632" extrusionOk="0">
                  <a:moveTo>
                    <a:pt x="602" y="0"/>
                  </a:moveTo>
                  <a:cubicBezTo>
                    <a:pt x="580" y="0"/>
                    <a:pt x="558" y="2"/>
                    <a:pt x="535" y="5"/>
                  </a:cubicBezTo>
                  <a:cubicBezTo>
                    <a:pt x="217" y="46"/>
                    <a:pt x="0" y="391"/>
                    <a:pt x="51" y="769"/>
                  </a:cubicBezTo>
                  <a:cubicBezTo>
                    <a:pt x="104" y="1136"/>
                    <a:pt x="473" y="1631"/>
                    <a:pt x="781" y="1631"/>
                  </a:cubicBezTo>
                  <a:cubicBezTo>
                    <a:pt x="794" y="1631"/>
                    <a:pt x="807" y="1630"/>
                    <a:pt x="819" y="1629"/>
                  </a:cubicBezTo>
                  <a:cubicBezTo>
                    <a:pt x="1137" y="1588"/>
                    <a:pt x="1252" y="995"/>
                    <a:pt x="1202" y="617"/>
                  </a:cubicBezTo>
                  <a:cubicBezTo>
                    <a:pt x="1154" y="262"/>
                    <a:pt x="891" y="0"/>
                    <a:pt x="6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2199786" y="3853176"/>
              <a:ext cx="155142" cy="166851"/>
            </a:xfrm>
            <a:custGeom>
              <a:avLst/>
              <a:gdLst/>
              <a:ahLst/>
              <a:cxnLst/>
              <a:rect l="l" t="t" r="r" b="b"/>
              <a:pathLst>
                <a:path w="1431" h="1539" extrusionOk="0">
                  <a:moveTo>
                    <a:pt x="841" y="0"/>
                  </a:moveTo>
                  <a:cubicBezTo>
                    <a:pt x="627" y="0"/>
                    <a:pt x="399" y="124"/>
                    <a:pt x="254" y="343"/>
                  </a:cubicBezTo>
                  <a:cubicBezTo>
                    <a:pt x="41" y="662"/>
                    <a:pt x="0" y="1317"/>
                    <a:pt x="267" y="1494"/>
                  </a:cubicBezTo>
                  <a:cubicBezTo>
                    <a:pt x="315" y="1525"/>
                    <a:pt x="368" y="1539"/>
                    <a:pt x="426" y="1539"/>
                  </a:cubicBezTo>
                  <a:cubicBezTo>
                    <a:pt x="693" y="1539"/>
                    <a:pt x="1046" y="1244"/>
                    <a:pt x="1221" y="982"/>
                  </a:cubicBezTo>
                  <a:cubicBezTo>
                    <a:pt x="1431" y="662"/>
                    <a:pt x="1387" y="259"/>
                    <a:pt x="1120" y="83"/>
                  </a:cubicBezTo>
                  <a:cubicBezTo>
                    <a:pt x="1036" y="27"/>
                    <a:pt x="940" y="0"/>
                    <a:pt x="841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2190571" y="3932102"/>
              <a:ext cx="111234" cy="113836"/>
            </a:xfrm>
            <a:custGeom>
              <a:avLst/>
              <a:gdLst/>
              <a:ahLst/>
              <a:cxnLst/>
              <a:rect l="l" t="t" r="r" b="b"/>
              <a:pathLst>
                <a:path w="1026" h="1050" extrusionOk="0">
                  <a:moveTo>
                    <a:pt x="913" y="1"/>
                  </a:moveTo>
                  <a:cubicBezTo>
                    <a:pt x="857" y="193"/>
                    <a:pt x="735" y="386"/>
                    <a:pt x="559" y="552"/>
                  </a:cubicBezTo>
                  <a:cubicBezTo>
                    <a:pt x="386" y="714"/>
                    <a:pt x="180" y="843"/>
                    <a:pt x="0" y="948"/>
                  </a:cubicBezTo>
                  <a:lnTo>
                    <a:pt x="61" y="1050"/>
                  </a:lnTo>
                  <a:cubicBezTo>
                    <a:pt x="248" y="941"/>
                    <a:pt x="460" y="809"/>
                    <a:pt x="640" y="640"/>
                  </a:cubicBezTo>
                  <a:cubicBezTo>
                    <a:pt x="832" y="457"/>
                    <a:pt x="965" y="248"/>
                    <a:pt x="1025" y="35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1750947" y="4066320"/>
              <a:ext cx="692663" cy="180945"/>
            </a:xfrm>
            <a:custGeom>
              <a:avLst/>
              <a:gdLst/>
              <a:ahLst/>
              <a:cxnLst/>
              <a:rect l="l" t="t" r="r" b="b"/>
              <a:pathLst>
                <a:path w="6389" h="1669" extrusionOk="0">
                  <a:moveTo>
                    <a:pt x="6389" y="1"/>
                  </a:moveTo>
                  <a:lnTo>
                    <a:pt x="0" y="92"/>
                  </a:lnTo>
                  <a:lnTo>
                    <a:pt x="74" y="880"/>
                  </a:lnTo>
                  <a:cubicBezTo>
                    <a:pt x="2066" y="1431"/>
                    <a:pt x="4194" y="1529"/>
                    <a:pt x="6261" y="1668"/>
                  </a:cubicBezTo>
                  <a:lnTo>
                    <a:pt x="6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1758970" y="4161617"/>
              <a:ext cx="670764" cy="407857"/>
            </a:xfrm>
            <a:custGeom>
              <a:avLst/>
              <a:gdLst/>
              <a:ahLst/>
              <a:cxnLst/>
              <a:rect l="l" t="t" r="r" b="b"/>
              <a:pathLst>
                <a:path w="6187" h="3762" extrusionOk="0">
                  <a:moveTo>
                    <a:pt x="0" y="1"/>
                  </a:moveTo>
                  <a:lnTo>
                    <a:pt x="142" y="1540"/>
                  </a:lnTo>
                  <a:cubicBezTo>
                    <a:pt x="283" y="3046"/>
                    <a:pt x="1496" y="3761"/>
                    <a:pt x="2974" y="3761"/>
                  </a:cubicBezTo>
                  <a:cubicBezTo>
                    <a:pt x="3070" y="3761"/>
                    <a:pt x="3167" y="3758"/>
                    <a:pt x="3264" y="3752"/>
                  </a:cubicBezTo>
                  <a:cubicBezTo>
                    <a:pt x="3288" y="3749"/>
                    <a:pt x="3315" y="3749"/>
                    <a:pt x="3339" y="3746"/>
                  </a:cubicBezTo>
                  <a:cubicBezTo>
                    <a:pt x="4820" y="3647"/>
                    <a:pt x="6021" y="2971"/>
                    <a:pt x="6132" y="1490"/>
                  </a:cubicBezTo>
                  <a:lnTo>
                    <a:pt x="6187" y="789"/>
                  </a:lnTo>
                  <a:cubicBezTo>
                    <a:pt x="4120" y="650"/>
                    <a:pt x="1992" y="55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2243803" y="3996609"/>
              <a:ext cx="284915" cy="197424"/>
            </a:xfrm>
            <a:custGeom>
              <a:avLst/>
              <a:gdLst/>
              <a:ahLst/>
              <a:cxnLst/>
              <a:rect l="l" t="t" r="r" b="b"/>
              <a:pathLst>
                <a:path w="2628" h="1821" extrusionOk="0">
                  <a:moveTo>
                    <a:pt x="910" y="0"/>
                  </a:moveTo>
                  <a:cubicBezTo>
                    <a:pt x="423" y="0"/>
                    <a:pt x="134" y="303"/>
                    <a:pt x="0" y="495"/>
                  </a:cubicBezTo>
                  <a:lnTo>
                    <a:pt x="98" y="563"/>
                  </a:lnTo>
                  <a:cubicBezTo>
                    <a:pt x="243" y="353"/>
                    <a:pt x="498" y="116"/>
                    <a:pt x="911" y="116"/>
                  </a:cubicBezTo>
                  <a:cubicBezTo>
                    <a:pt x="958" y="116"/>
                    <a:pt x="1007" y="119"/>
                    <a:pt x="1059" y="126"/>
                  </a:cubicBezTo>
                  <a:cubicBezTo>
                    <a:pt x="1833" y="231"/>
                    <a:pt x="2107" y="864"/>
                    <a:pt x="2483" y="1743"/>
                  </a:cubicBezTo>
                  <a:lnTo>
                    <a:pt x="2520" y="1821"/>
                  </a:lnTo>
                  <a:lnTo>
                    <a:pt x="2628" y="1774"/>
                  </a:lnTo>
                  <a:lnTo>
                    <a:pt x="2594" y="1696"/>
                  </a:lnTo>
                  <a:cubicBezTo>
                    <a:pt x="2199" y="783"/>
                    <a:pt x="1914" y="123"/>
                    <a:pt x="1076" y="11"/>
                  </a:cubicBezTo>
                  <a:cubicBezTo>
                    <a:pt x="1018" y="4"/>
                    <a:pt x="963" y="0"/>
                    <a:pt x="91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1739130" y="4015365"/>
              <a:ext cx="719984" cy="148312"/>
            </a:xfrm>
            <a:custGeom>
              <a:avLst/>
              <a:gdLst/>
              <a:ahLst/>
              <a:cxnLst/>
              <a:rect l="l" t="t" r="r" b="b"/>
              <a:pathLst>
                <a:path w="6641" h="1368" extrusionOk="0">
                  <a:moveTo>
                    <a:pt x="6637" y="1"/>
                  </a:moveTo>
                  <a:cubicBezTo>
                    <a:pt x="5064" y="208"/>
                    <a:pt x="3775" y="275"/>
                    <a:pt x="2767" y="275"/>
                  </a:cubicBezTo>
                  <a:cubicBezTo>
                    <a:pt x="911" y="275"/>
                    <a:pt x="1" y="48"/>
                    <a:pt x="1" y="48"/>
                  </a:cubicBezTo>
                  <a:lnTo>
                    <a:pt x="1" y="48"/>
                  </a:lnTo>
                  <a:lnTo>
                    <a:pt x="4" y="1144"/>
                  </a:lnTo>
                  <a:cubicBezTo>
                    <a:pt x="1156" y="1309"/>
                    <a:pt x="2202" y="1367"/>
                    <a:pt x="3105" y="1367"/>
                  </a:cubicBezTo>
                  <a:cubicBezTo>
                    <a:pt x="5291" y="1367"/>
                    <a:pt x="6640" y="1025"/>
                    <a:pt x="6640" y="1025"/>
                  </a:cubicBezTo>
                  <a:lnTo>
                    <a:pt x="6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2390055" y="3951183"/>
              <a:ext cx="250222" cy="165550"/>
            </a:xfrm>
            <a:custGeom>
              <a:avLst/>
              <a:gdLst/>
              <a:ahLst/>
              <a:cxnLst/>
              <a:rect l="l" t="t" r="r" b="b"/>
              <a:pathLst>
                <a:path w="2308" h="1527" extrusionOk="0">
                  <a:moveTo>
                    <a:pt x="1195" y="0"/>
                  </a:moveTo>
                  <a:cubicBezTo>
                    <a:pt x="738" y="0"/>
                    <a:pt x="203" y="195"/>
                    <a:pt x="112" y="512"/>
                  </a:cubicBezTo>
                  <a:cubicBezTo>
                    <a:pt x="0" y="910"/>
                    <a:pt x="643" y="1350"/>
                    <a:pt x="1123" y="1486"/>
                  </a:cubicBezTo>
                  <a:cubicBezTo>
                    <a:pt x="1220" y="1513"/>
                    <a:pt x="1317" y="1526"/>
                    <a:pt x="1412" y="1526"/>
                  </a:cubicBezTo>
                  <a:cubicBezTo>
                    <a:pt x="1781" y="1526"/>
                    <a:pt x="2104" y="1327"/>
                    <a:pt x="2192" y="1008"/>
                  </a:cubicBezTo>
                  <a:cubicBezTo>
                    <a:pt x="2307" y="610"/>
                    <a:pt x="2010" y="176"/>
                    <a:pt x="1529" y="42"/>
                  </a:cubicBezTo>
                  <a:cubicBezTo>
                    <a:pt x="1429" y="13"/>
                    <a:pt x="1315" y="0"/>
                    <a:pt x="1195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2266787" y="4029459"/>
              <a:ext cx="179535" cy="231683"/>
            </a:xfrm>
            <a:custGeom>
              <a:avLst/>
              <a:gdLst/>
              <a:ahLst/>
              <a:cxnLst/>
              <a:rect l="l" t="t" r="r" b="b"/>
              <a:pathLst>
                <a:path w="1656" h="2137" extrusionOk="0">
                  <a:moveTo>
                    <a:pt x="902" y="0"/>
                  </a:moveTo>
                  <a:cubicBezTo>
                    <a:pt x="516" y="0"/>
                    <a:pt x="173" y="638"/>
                    <a:pt x="89" y="1106"/>
                  </a:cubicBezTo>
                  <a:cubicBezTo>
                    <a:pt x="1" y="1596"/>
                    <a:pt x="262" y="2052"/>
                    <a:pt x="667" y="2127"/>
                  </a:cubicBezTo>
                  <a:cubicBezTo>
                    <a:pt x="704" y="2133"/>
                    <a:pt x="740" y="2136"/>
                    <a:pt x="776" y="2136"/>
                  </a:cubicBezTo>
                  <a:cubicBezTo>
                    <a:pt x="1146" y="2136"/>
                    <a:pt x="1487" y="1816"/>
                    <a:pt x="1567" y="1369"/>
                  </a:cubicBezTo>
                  <a:cubicBezTo>
                    <a:pt x="1655" y="882"/>
                    <a:pt x="1371" y="80"/>
                    <a:pt x="961" y="6"/>
                  </a:cubicBezTo>
                  <a:cubicBezTo>
                    <a:pt x="941" y="2"/>
                    <a:pt x="922" y="0"/>
                    <a:pt x="9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2087576" y="4027941"/>
              <a:ext cx="180836" cy="200243"/>
            </a:xfrm>
            <a:custGeom>
              <a:avLst/>
              <a:gdLst/>
              <a:ahLst/>
              <a:cxnLst/>
              <a:rect l="l" t="t" r="r" b="b"/>
              <a:pathLst>
                <a:path w="1668" h="1847" extrusionOk="0">
                  <a:moveTo>
                    <a:pt x="495" y="0"/>
                  </a:moveTo>
                  <a:cubicBezTo>
                    <a:pt x="444" y="0"/>
                    <a:pt x="396" y="9"/>
                    <a:pt x="352" y="27"/>
                  </a:cubicBezTo>
                  <a:cubicBezTo>
                    <a:pt x="0" y="172"/>
                    <a:pt x="47" y="882"/>
                    <a:pt x="224" y="1305"/>
                  </a:cubicBezTo>
                  <a:cubicBezTo>
                    <a:pt x="360" y="1638"/>
                    <a:pt x="656" y="1847"/>
                    <a:pt x="948" y="1847"/>
                  </a:cubicBezTo>
                  <a:cubicBezTo>
                    <a:pt x="1024" y="1847"/>
                    <a:pt x="1101" y="1832"/>
                    <a:pt x="1173" y="1802"/>
                  </a:cubicBezTo>
                  <a:cubicBezTo>
                    <a:pt x="1522" y="1660"/>
                    <a:pt x="1668" y="1201"/>
                    <a:pt x="1492" y="778"/>
                  </a:cubicBezTo>
                  <a:cubicBezTo>
                    <a:pt x="1341" y="411"/>
                    <a:pt x="851" y="0"/>
                    <a:pt x="495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2409136" y="4190130"/>
              <a:ext cx="150046" cy="194280"/>
            </a:xfrm>
            <a:custGeom>
              <a:avLst/>
              <a:gdLst/>
              <a:ahLst/>
              <a:cxnLst/>
              <a:rect l="l" t="t" r="r" b="b"/>
              <a:pathLst>
                <a:path w="1384" h="1792" extrusionOk="0">
                  <a:moveTo>
                    <a:pt x="751" y="1"/>
                  </a:moveTo>
                  <a:cubicBezTo>
                    <a:pt x="427" y="1"/>
                    <a:pt x="142" y="540"/>
                    <a:pt x="71" y="929"/>
                  </a:cubicBezTo>
                  <a:cubicBezTo>
                    <a:pt x="1" y="1341"/>
                    <a:pt x="221" y="1724"/>
                    <a:pt x="561" y="1784"/>
                  </a:cubicBezTo>
                  <a:cubicBezTo>
                    <a:pt x="591" y="1789"/>
                    <a:pt x="621" y="1792"/>
                    <a:pt x="650" y="1792"/>
                  </a:cubicBezTo>
                  <a:cubicBezTo>
                    <a:pt x="959" y="1792"/>
                    <a:pt x="1245" y="1523"/>
                    <a:pt x="1312" y="1149"/>
                  </a:cubicBezTo>
                  <a:cubicBezTo>
                    <a:pt x="1384" y="736"/>
                    <a:pt x="1144" y="66"/>
                    <a:pt x="802" y="5"/>
                  </a:cubicBezTo>
                  <a:cubicBezTo>
                    <a:pt x="785" y="2"/>
                    <a:pt x="768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5"/>
            <p:cNvSpPr/>
            <p:nvPr/>
          </p:nvSpPr>
          <p:spPr>
            <a:xfrm>
              <a:off x="2470716" y="4124539"/>
              <a:ext cx="187124" cy="192111"/>
            </a:xfrm>
            <a:custGeom>
              <a:avLst/>
              <a:gdLst/>
              <a:ahLst/>
              <a:cxnLst/>
              <a:rect l="l" t="t" r="r" b="b"/>
              <a:pathLst>
                <a:path w="1726" h="1772" extrusionOk="0">
                  <a:moveTo>
                    <a:pt x="514" y="0"/>
                  </a:moveTo>
                  <a:cubicBezTo>
                    <a:pt x="447" y="0"/>
                    <a:pt x="385" y="13"/>
                    <a:pt x="332" y="42"/>
                  </a:cubicBezTo>
                  <a:cubicBezTo>
                    <a:pt x="1" y="215"/>
                    <a:pt x="112" y="908"/>
                    <a:pt x="322" y="1304"/>
                  </a:cubicBezTo>
                  <a:cubicBezTo>
                    <a:pt x="478" y="1597"/>
                    <a:pt x="758" y="1772"/>
                    <a:pt x="1026" y="1772"/>
                  </a:cubicBezTo>
                  <a:cubicBezTo>
                    <a:pt x="1119" y="1772"/>
                    <a:pt x="1211" y="1751"/>
                    <a:pt x="1296" y="1706"/>
                  </a:cubicBezTo>
                  <a:cubicBezTo>
                    <a:pt x="1628" y="1531"/>
                    <a:pt x="1726" y="1070"/>
                    <a:pt x="1516" y="675"/>
                  </a:cubicBezTo>
                  <a:cubicBezTo>
                    <a:pt x="1340" y="343"/>
                    <a:pt x="859" y="0"/>
                    <a:pt x="514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2356338" y="4004415"/>
              <a:ext cx="34910" cy="81528"/>
            </a:xfrm>
            <a:custGeom>
              <a:avLst/>
              <a:gdLst/>
              <a:ahLst/>
              <a:cxnLst/>
              <a:rect l="l" t="t" r="r" b="b"/>
              <a:pathLst>
                <a:path w="322" h="752" extrusionOk="0">
                  <a:moveTo>
                    <a:pt x="220" y="0"/>
                  </a:moveTo>
                  <a:cubicBezTo>
                    <a:pt x="78" y="227"/>
                    <a:pt x="4" y="484"/>
                    <a:pt x="0" y="748"/>
                  </a:cubicBezTo>
                  <a:lnTo>
                    <a:pt x="119" y="751"/>
                  </a:lnTo>
                  <a:cubicBezTo>
                    <a:pt x="122" y="508"/>
                    <a:pt x="193" y="271"/>
                    <a:pt x="322" y="64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2293565" y="3931018"/>
              <a:ext cx="88467" cy="84455"/>
            </a:xfrm>
            <a:custGeom>
              <a:avLst/>
              <a:gdLst/>
              <a:ahLst/>
              <a:cxnLst/>
              <a:rect l="l" t="t" r="r" b="b"/>
              <a:pathLst>
                <a:path w="816" h="779" extrusionOk="0">
                  <a:moveTo>
                    <a:pt x="802" y="0"/>
                  </a:moveTo>
                  <a:cubicBezTo>
                    <a:pt x="666" y="0"/>
                    <a:pt x="562" y="89"/>
                    <a:pt x="461" y="176"/>
                  </a:cubicBezTo>
                  <a:cubicBezTo>
                    <a:pt x="288" y="329"/>
                    <a:pt x="96" y="498"/>
                    <a:pt x="1" y="735"/>
                  </a:cubicBezTo>
                  <a:lnTo>
                    <a:pt x="109" y="779"/>
                  </a:lnTo>
                  <a:cubicBezTo>
                    <a:pt x="194" y="569"/>
                    <a:pt x="377" y="406"/>
                    <a:pt x="539" y="264"/>
                  </a:cubicBezTo>
                  <a:cubicBezTo>
                    <a:pt x="625" y="189"/>
                    <a:pt x="710" y="119"/>
                    <a:pt x="806" y="119"/>
                  </a:cubicBezTo>
                  <a:cubicBezTo>
                    <a:pt x="808" y="119"/>
                    <a:pt x="810" y="119"/>
                    <a:pt x="812" y="119"/>
                  </a:cubicBezTo>
                  <a:lnTo>
                    <a:pt x="816" y="0"/>
                  </a:lnTo>
                  <a:cubicBezTo>
                    <a:pt x="811" y="0"/>
                    <a:pt x="806" y="0"/>
                    <a:pt x="8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2298010" y="3843310"/>
              <a:ext cx="203603" cy="150480"/>
            </a:xfrm>
            <a:custGeom>
              <a:avLst/>
              <a:gdLst/>
              <a:ahLst/>
              <a:cxnLst/>
              <a:rect l="l" t="t" r="r" b="b"/>
              <a:pathLst>
                <a:path w="1878" h="1388" extrusionOk="0">
                  <a:moveTo>
                    <a:pt x="1153" y="0"/>
                  </a:moveTo>
                  <a:cubicBezTo>
                    <a:pt x="1026" y="0"/>
                    <a:pt x="892" y="31"/>
                    <a:pt x="765" y="96"/>
                  </a:cubicBezTo>
                  <a:cubicBezTo>
                    <a:pt x="393" y="282"/>
                    <a:pt x="0" y="874"/>
                    <a:pt x="156" y="1185"/>
                  </a:cubicBezTo>
                  <a:cubicBezTo>
                    <a:pt x="230" y="1331"/>
                    <a:pt x="413" y="1388"/>
                    <a:pt x="626" y="1388"/>
                  </a:cubicBezTo>
                  <a:cubicBezTo>
                    <a:pt x="862" y="1388"/>
                    <a:pt x="1134" y="1317"/>
                    <a:pt x="1330" y="1219"/>
                  </a:cubicBezTo>
                  <a:cubicBezTo>
                    <a:pt x="1702" y="1029"/>
                    <a:pt x="1878" y="627"/>
                    <a:pt x="1722" y="319"/>
                  </a:cubicBezTo>
                  <a:cubicBezTo>
                    <a:pt x="1619" y="114"/>
                    <a:pt x="1398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1886249" y="4027507"/>
              <a:ext cx="199267" cy="157635"/>
            </a:xfrm>
            <a:custGeom>
              <a:avLst/>
              <a:gdLst/>
              <a:ahLst/>
              <a:cxnLst/>
              <a:rect l="l" t="t" r="r" b="b"/>
              <a:pathLst>
                <a:path w="1838" h="1454" extrusionOk="0">
                  <a:moveTo>
                    <a:pt x="1275" y="1"/>
                  </a:moveTo>
                  <a:cubicBezTo>
                    <a:pt x="1015" y="1"/>
                    <a:pt x="691" y="118"/>
                    <a:pt x="477" y="261"/>
                  </a:cubicBezTo>
                  <a:cubicBezTo>
                    <a:pt x="128" y="490"/>
                    <a:pt x="0" y="910"/>
                    <a:pt x="193" y="1201"/>
                  </a:cubicBezTo>
                  <a:cubicBezTo>
                    <a:pt x="302" y="1367"/>
                    <a:pt x="493" y="1454"/>
                    <a:pt x="702" y="1454"/>
                  </a:cubicBezTo>
                  <a:cubicBezTo>
                    <a:pt x="856" y="1454"/>
                    <a:pt x="1019" y="1407"/>
                    <a:pt x="1167" y="1309"/>
                  </a:cubicBezTo>
                  <a:cubicBezTo>
                    <a:pt x="1516" y="1079"/>
                    <a:pt x="1837" y="443"/>
                    <a:pt x="1644" y="156"/>
                  </a:cubicBezTo>
                  <a:cubicBezTo>
                    <a:pt x="1572" y="45"/>
                    <a:pt x="1436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5"/>
            <p:cNvSpPr/>
            <p:nvPr/>
          </p:nvSpPr>
          <p:spPr>
            <a:xfrm>
              <a:off x="1970488" y="4306243"/>
              <a:ext cx="131074" cy="139855"/>
            </a:xfrm>
            <a:custGeom>
              <a:avLst/>
              <a:gdLst/>
              <a:ahLst/>
              <a:cxnLst/>
              <a:rect l="l" t="t" r="r" b="b"/>
              <a:pathLst>
                <a:path w="1209" h="1290" extrusionOk="0">
                  <a:moveTo>
                    <a:pt x="358" y="1"/>
                  </a:moveTo>
                  <a:cubicBezTo>
                    <a:pt x="317" y="1"/>
                    <a:pt x="279" y="8"/>
                    <a:pt x="244" y="23"/>
                  </a:cubicBezTo>
                  <a:cubicBezTo>
                    <a:pt x="1" y="135"/>
                    <a:pt x="55" y="636"/>
                    <a:pt x="191" y="927"/>
                  </a:cubicBezTo>
                  <a:cubicBezTo>
                    <a:pt x="298" y="1153"/>
                    <a:pt x="503" y="1289"/>
                    <a:pt x="702" y="1289"/>
                  </a:cubicBezTo>
                  <a:cubicBezTo>
                    <a:pt x="762" y="1289"/>
                    <a:pt x="821" y="1277"/>
                    <a:pt x="877" y="1252"/>
                  </a:cubicBezTo>
                  <a:cubicBezTo>
                    <a:pt x="1121" y="1140"/>
                    <a:pt x="1209" y="812"/>
                    <a:pt x="1070" y="517"/>
                  </a:cubicBezTo>
                  <a:cubicBezTo>
                    <a:pt x="953" y="267"/>
                    <a:pt x="608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5"/>
            <p:cNvSpPr/>
            <p:nvPr/>
          </p:nvSpPr>
          <p:spPr>
            <a:xfrm>
              <a:off x="1954009" y="4028483"/>
              <a:ext cx="174657" cy="492313"/>
            </a:xfrm>
            <a:custGeom>
              <a:avLst/>
              <a:gdLst/>
              <a:ahLst/>
              <a:cxnLst/>
              <a:rect l="l" t="t" r="r" b="b"/>
              <a:pathLst>
                <a:path w="1611" h="4541" extrusionOk="0">
                  <a:moveTo>
                    <a:pt x="1506" y="1"/>
                  </a:moveTo>
                  <a:cubicBezTo>
                    <a:pt x="1214" y="1"/>
                    <a:pt x="910" y="170"/>
                    <a:pt x="705" y="451"/>
                  </a:cubicBezTo>
                  <a:cubicBezTo>
                    <a:pt x="494" y="735"/>
                    <a:pt x="407" y="1087"/>
                    <a:pt x="335" y="1395"/>
                  </a:cubicBezTo>
                  <a:cubicBezTo>
                    <a:pt x="109" y="2426"/>
                    <a:pt x="1" y="3485"/>
                    <a:pt x="21" y="4540"/>
                  </a:cubicBezTo>
                  <a:lnTo>
                    <a:pt x="140" y="4537"/>
                  </a:lnTo>
                  <a:cubicBezTo>
                    <a:pt x="119" y="3492"/>
                    <a:pt x="224" y="2443"/>
                    <a:pt x="454" y="1422"/>
                  </a:cubicBezTo>
                  <a:cubicBezTo>
                    <a:pt x="518" y="1124"/>
                    <a:pt x="606" y="786"/>
                    <a:pt x="799" y="519"/>
                  </a:cubicBezTo>
                  <a:cubicBezTo>
                    <a:pt x="982" y="269"/>
                    <a:pt x="1253" y="118"/>
                    <a:pt x="1510" y="118"/>
                  </a:cubicBezTo>
                  <a:cubicBezTo>
                    <a:pt x="1538" y="118"/>
                    <a:pt x="1566" y="120"/>
                    <a:pt x="1594" y="123"/>
                  </a:cubicBezTo>
                  <a:lnTo>
                    <a:pt x="1611" y="8"/>
                  </a:lnTo>
                  <a:cubicBezTo>
                    <a:pt x="1576" y="3"/>
                    <a:pt x="1541" y="1"/>
                    <a:pt x="1506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5"/>
            <p:cNvSpPr/>
            <p:nvPr/>
          </p:nvSpPr>
          <p:spPr>
            <a:xfrm>
              <a:off x="1982305" y="4117817"/>
              <a:ext cx="144517" cy="172705"/>
            </a:xfrm>
            <a:custGeom>
              <a:avLst/>
              <a:gdLst/>
              <a:ahLst/>
              <a:cxnLst/>
              <a:rect l="l" t="t" r="r" b="b"/>
              <a:pathLst>
                <a:path w="1333" h="1593" extrusionOk="0">
                  <a:moveTo>
                    <a:pt x="411" y="1"/>
                  </a:moveTo>
                  <a:cubicBezTo>
                    <a:pt x="381" y="1"/>
                    <a:pt x="353" y="5"/>
                    <a:pt x="325" y="13"/>
                  </a:cubicBezTo>
                  <a:cubicBezTo>
                    <a:pt x="21" y="108"/>
                    <a:pt x="0" y="706"/>
                    <a:pt x="112" y="1075"/>
                  </a:cubicBezTo>
                  <a:cubicBezTo>
                    <a:pt x="207" y="1387"/>
                    <a:pt x="464" y="1593"/>
                    <a:pt x="728" y="1593"/>
                  </a:cubicBezTo>
                  <a:cubicBezTo>
                    <a:pt x="775" y="1593"/>
                    <a:pt x="823" y="1586"/>
                    <a:pt x="870" y="1572"/>
                  </a:cubicBezTo>
                  <a:cubicBezTo>
                    <a:pt x="1174" y="1477"/>
                    <a:pt x="1333" y="1106"/>
                    <a:pt x="1221" y="740"/>
                  </a:cubicBezTo>
                  <a:cubicBezTo>
                    <a:pt x="1119" y="405"/>
                    <a:pt x="715" y="1"/>
                    <a:pt x="411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1901969" y="4386145"/>
              <a:ext cx="135844" cy="179102"/>
            </a:xfrm>
            <a:custGeom>
              <a:avLst/>
              <a:gdLst/>
              <a:ahLst/>
              <a:cxnLst/>
              <a:rect l="l" t="t" r="r" b="b"/>
              <a:pathLst>
                <a:path w="1253" h="1652" extrusionOk="0">
                  <a:moveTo>
                    <a:pt x="657" y="1"/>
                  </a:moveTo>
                  <a:cubicBezTo>
                    <a:pt x="356" y="1"/>
                    <a:pt x="103" y="512"/>
                    <a:pt x="55" y="876"/>
                  </a:cubicBezTo>
                  <a:cubicBezTo>
                    <a:pt x="0" y="1258"/>
                    <a:pt x="214" y="1603"/>
                    <a:pt x="528" y="1647"/>
                  </a:cubicBezTo>
                  <a:cubicBezTo>
                    <a:pt x="551" y="1650"/>
                    <a:pt x="574" y="1652"/>
                    <a:pt x="596" y="1652"/>
                  </a:cubicBezTo>
                  <a:cubicBezTo>
                    <a:pt x="888" y="1652"/>
                    <a:pt x="1151" y="1390"/>
                    <a:pt x="1201" y="1038"/>
                  </a:cubicBezTo>
                  <a:cubicBezTo>
                    <a:pt x="1252" y="660"/>
                    <a:pt x="1009" y="51"/>
                    <a:pt x="694" y="3"/>
                  </a:cubicBezTo>
                  <a:cubicBezTo>
                    <a:pt x="681" y="2"/>
                    <a:pt x="669" y="1"/>
                    <a:pt x="657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1808082" y="4213331"/>
              <a:ext cx="175741" cy="152865"/>
            </a:xfrm>
            <a:custGeom>
              <a:avLst/>
              <a:gdLst/>
              <a:ahLst/>
              <a:cxnLst/>
              <a:rect l="l" t="t" r="r" b="b"/>
              <a:pathLst>
                <a:path w="1621" h="1410" extrusionOk="0">
                  <a:moveTo>
                    <a:pt x="1145" y="1"/>
                  </a:moveTo>
                  <a:cubicBezTo>
                    <a:pt x="892" y="1"/>
                    <a:pt x="559" y="164"/>
                    <a:pt x="356" y="339"/>
                  </a:cubicBezTo>
                  <a:cubicBezTo>
                    <a:pt x="65" y="593"/>
                    <a:pt x="1" y="992"/>
                    <a:pt x="210" y="1232"/>
                  </a:cubicBezTo>
                  <a:cubicBezTo>
                    <a:pt x="312" y="1351"/>
                    <a:pt x="461" y="1409"/>
                    <a:pt x="620" y="1409"/>
                  </a:cubicBezTo>
                  <a:cubicBezTo>
                    <a:pt x="788" y="1409"/>
                    <a:pt x="968" y="1344"/>
                    <a:pt x="1117" y="1216"/>
                  </a:cubicBezTo>
                  <a:cubicBezTo>
                    <a:pt x="1405" y="962"/>
                    <a:pt x="1620" y="343"/>
                    <a:pt x="1411" y="103"/>
                  </a:cubicBezTo>
                  <a:cubicBezTo>
                    <a:pt x="1348" y="31"/>
                    <a:pt x="1254" y="1"/>
                    <a:pt x="1145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5"/>
            <p:cNvSpPr/>
            <p:nvPr/>
          </p:nvSpPr>
          <p:spPr>
            <a:xfrm>
              <a:off x="1858712" y="4222872"/>
              <a:ext cx="136494" cy="79035"/>
            </a:xfrm>
            <a:custGeom>
              <a:avLst/>
              <a:gdLst/>
              <a:ahLst/>
              <a:cxnLst/>
              <a:rect l="l" t="t" r="r" b="b"/>
              <a:pathLst>
                <a:path w="1259" h="729" extrusionOk="0">
                  <a:moveTo>
                    <a:pt x="1235" y="1"/>
                  </a:moveTo>
                  <a:cubicBezTo>
                    <a:pt x="1025" y="45"/>
                    <a:pt x="782" y="102"/>
                    <a:pt x="558" y="207"/>
                  </a:cubicBezTo>
                  <a:cubicBezTo>
                    <a:pt x="318" y="322"/>
                    <a:pt x="126" y="478"/>
                    <a:pt x="1" y="661"/>
                  </a:cubicBezTo>
                  <a:lnTo>
                    <a:pt x="98" y="728"/>
                  </a:lnTo>
                  <a:cubicBezTo>
                    <a:pt x="210" y="563"/>
                    <a:pt x="386" y="421"/>
                    <a:pt x="610" y="316"/>
                  </a:cubicBezTo>
                  <a:cubicBezTo>
                    <a:pt x="819" y="218"/>
                    <a:pt x="1056" y="160"/>
                    <a:pt x="1259" y="116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2025563" y="3885592"/>
              <a:ext cx="132483" cy="159262"/>
            </a:xfrm>
            <a:custGeom>
              <a:avLst/>
              <a:gdLst/>
              <a:ahLst/>
              <a:cxnLst/>
              <a:rect l="l" t="t" r="r" b="b"/>
              <a:pathLst>
                <a:path w="1222" h="1469" extrusionOk="0">
                  <a:moveTo>
                    <a:pt x="672" y="1"/>
                  </a:moveTo>
                  <a:cubicBezTo>
                    <a:pt x="443" y="1"/>
                    <a:pt x="212" y="174"/>
                    <a:pt x="115" y="444"/>
                  </a:cubicBezTo>
                  <a:cubicBezTo>
                    <a:pt x="0" y="772"/>
                    <a:pt x="102" y="1357"/>
                    <a:pt x="376" y="1454"/>
                  </a:cubicBezTo>
                  <a:cubicBezTo>
                    <a:pt x="403" y="1464"/>
                    <a:pt x="430" y="1469"/>
                    <a:pt x="458" y="1469"/>
                  </a:cubicBezTo>
                  <a:cubicBezTo>
                    <a:pt x="711" y="1469"/>
                    <a:pt x="997" y="1094"/>
                    <a:pt x="1103" y="798"/>
                  </a:cubicBezTo>
                  <a:cubicBezTo>
                    <a:pt x="1222" y="470"/>
                    <a:pt x="1096" y="125"/>
                    <a:pt x="822" y="27"/>
                  </a:cubicBezTo>
                  <a:cubicBezTo>
                    <a:pt x="773" y="9"/>
                    <a:pt x="723" y="1"/>
                    <a:pt x="67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1931675" y="3804497"/>
              <a:ext cx="115570" cy="161864"/>
            </a:xfrm>
            <a:custGeom>
              <a:avLst/>
              <a:gdLst/>
              <a:ahLst/>
              <a:cxnLst/>
              <a:rect l="l" t="t" r="r" b="b"/>
              <a:pathLst>
                <a:path w="1066" h="1493" extrusionOk="0">
                  <a:moveTo>
                    <a:pt x="531" y="1"/>
                  </a:moveTo>
                  <a:cubicBezTo>
                    <a:pt x="528" y="1"/>
                    <a:pt x="524" y="1"/>
                    <a:pt x="521" y="1"/>
                  </a:cubicBezTo>
                  <a:cubicBezTo>
                    <a:pt x="230" y="4"/>
                    <a:pt x="1" y="291"/>
                    <a:pt x="10" y="640"/>
                  </a:cubicBezTo>
                  <a:cubicBezTo>
                    <a:pt x="18" y="987"/>
                    <a:pt x="320" y="1492"/>
                    <a:pt x="609" y="1492"/>
                  </a:cubicBezTo>
                  <a:cubicBezTo>
                    <a:pt x="610" y="1492"/>
                    <a:pt x="612" y="1492"/>
                    <a:pt x="613" y="1492"/>
                  </a:cubicBezTo>
                  <a:cubicBezTo>
                    <a:pt x="900" y="1486"/>
                    <a:pt x="1066" y="964"/>
                    <a:pt x="1059" y="619"/>
                  </a:cubicBezTo>
                  <a:cubicBezTo>
                    <a:pt x="1049" y="275"/>
                    <a:pt x="815" y="1"/>
                    <a:pt x="531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1733709" y="3862066"/>
              <a:ext cx="194713" cy="136494"/>
            </a:xfrm>
            <a:custGeom>
              <a:avLst/>
              <a:gdLst/>
              <a:ahLst/>
              <a:cxnLst/>
              <a:rect l="l" t="t" r="r" b="b"/>
              <a:pathLst>
                <a:path w="1796" h="1259" extrusionOk="0">
                  <a:moveTo>
                    <a:pt x="754" y="1"/>
                  </a:moveTo>
                  <a:cubicBezTo>
                    <a:pt x="338" y="4"/>
                    <a:pt x="0" y="288"/>
                    <a:pt x="3" y="636"/>
                  </a:cubicBezTo>
                  <a:cubicBezTo>
                    <a:pt x="7" y="979"/>
                    <a:pt x="341" y="1259"/>
                    <a:pt x="757" y="1259"/>
                  </a:cubicBezTo>
                  <a:cubicBezTo>
                    <a:pt x="759" y="1259"/>
                    <a:pt x="762" y="1259"/>
                    <a:pt x="764" y="1259"/>
                  </a:cubicBezTo>
                  <a:cubicBezTo>
                    <a:pt x="1181" y="1256"/>
                    <a:pt x="1796" y="897"/>
                    <a:pt x="1793" y="552"/>
                  </a:cubicBezTo>
                  <a:cubicBezTo>
                    <a:pt x="1789" y="204"/>
                    <a:pt x="117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1710508" y="4079872"/>
              <a:ext cx="116438" cy="149504"/>
            </a:xfrm>
            <a:custGeom>
              <a:avLst/>
              <a:gdLst/>
              <a:ahLst/>
              <a:cxnLst/>
              <a:rect l="l" t="t" r="r" b="b"/>
              <a:pathLst>
                <a:path w="1074" h="1379" extrusionOk="0">
                  <a:moveTo>
                    <a:pt x="587" y="1"/>
                  </a:moveTo>
                  <a:cubicBezTo>
                    <a:pt x="342" y="1"/>
                    <a:pt x="116" y="409"/>
                    <a:pt x="58" y="711"/>
                  </a:cubicBezTo>
                  <a:cubicBezTo>
                    <a:pt x="1" y="1026"/>
                    <a:pt x="166" y="1323"/>
                    <a:pt x="430" y="1371"/>
                  </a:cubicBezTo>
                  <a:cubicBezTo>
                    <a:pt x="455" y="1376"/>
                    <a:pt x="481" y="1378"/>
                    <a:pt x="506" y="1378"/>
                  </a:cubicBezTo>
                  <a:cubicBezTo>
                    <a:pt x="740" y="1378"/>
                    <a:pt x="960" y="1174"/>
                    <a:pt x="1012" y="891"/>
                  </a:cubicBezTo>
                  <a:cubicBezTo>
                    <a:pt x="1073" y="572"/>
                    <a:pt x="890" y="55"/>
                    <a:pt x="627" y="4"/>
                  </a:cubicBezTo>
                  <a:cubicBezTo>
                    <a:pt x="613" y="2"/>
                    <a:pt x="600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5"/>
            <p:cNvSpPr/>
            <p:nvPr/>
          </p:nvSpPr>
          <p:spPr>
            <a:xfrm>
              <a:off x="1614886" y="3923863"/>
              <a:ext cx="414037" cy="343133"/>
            </a:xfrm>
            <a:custGeom>
              <a:avLst/>
              <a:gdLst/>
              <a:ahLst/>
              <a:cxnLst/>
              <a:rect l="l" t="t" r="r" b="b"/>
              <a:pathLst>
                <a:path w="3819" h="3165" extrusionOk="0">
                  <a:moveTo>
                    <a:pt x="3020" y="1"/>
                  </a:moveTo>
                  <a:cubicBezTo>
                    <a:pt x="2946" y="1"/>
                    <a:pt x="2871" y="15"/>
                    <a:pt x="2798" y="43"/>
                  </a:cubicBezTo>
                  <a:cubicBezTo>
                    <a:pt x="2514" y="155"/>
                    <a:pt x="1969" y="432"/>
                    <a:pt x="1712" y="686"/>
                  </a:cubicBezTo>
                  <a:cubicBezTo>
                    <a:pt x="1099" y="1288"/>
                    <a:pt x="711" y="1927"/>
                    <a:pt x="302" y="2607"/>
                  </a:cubicBezTo>
                  <a:cubicBezTo>
                    <a:pt x="203" y="2770"/>
                    <a:pt x="105" y="2932"/>
                    <a:pt x="0" y="3101"/>
                  </a:cubicBezTo>
                  <a:lnTo>
                    <a:pt x="99" y="3165"/>
                  </a:lnTo>
                  <a:cubicBezTo>
                    <a:pt x="207" y="2996"/>
                    <a:pt x="305" y="2830"/>
                    <a:pt x="403" y="2668"/>
                  </a:cubicBezTo>
                  <a:cubicBezTo>
                    <a:pt x="825" y="1968"/>
                    <a:pt x="1190" y="1362"/>
                    <a:pt x="1793" y="770"/>
                  </a:cubicBezTo>
                  <a:cubicBezTo>
                    <a:pt x="2030" y="540"/>
                    <a:pt x="2554" y="263"/>
                    <a:pt x="2842" y="155"/>
                  </a:cubicBezTo>
                  <a:cubicBezTo>
                    <a:pt x="2884" y="139"/>
                    <a:pt x="2949" y="120"/>
                    <a:pt x="3026" y="120"/>
                  </a:cubicBezTo>
                  <a:cubicBezTo>
                    <a:pt x="3095" y="120"/>
                    <a:pt x="3174" y="135"/>
                    <a:pt x="3254" y="182"/>
                  </a:cubicBezTo>
                  <a:cubicBezTo>
                    <a:pt x="3477" y="314"/>
                    <a:pt x="3633" y="639"/>
                    <a:pt x="3704" y="1122"/>
                  </a:cubicBezTo>
                  <a:lnTo>
                    <a:pt x="3819" y="1105"/>
                  </a:lnTo>
                  <a:cubicBezTo>
                    <a:pt x="3741" y="578"/>
                    <a:pt x="3572" y="233"/>
                    <a:pt x="3312" y="80"/>
                  </a:cubicBezTo>
                  <a:cubicBezTo>
                    <a:pt x="3221" y="27"/>
                    <a:pt x="3122" y="1"/>
                    <a:pt x="302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5"/>
            <p:cNvSpPr/>
            <p:nvPr/>
          </p:nvSpPr>
          <p:spPr>
            <a:xfrm>
              <a:off x="1758970" y="3941643"/>
              <a:ext cx="143867" cy="177150"/>
            </a:xfrm>
            <a:custGeom>
              <a:avLst/>
              <a:gdLst/>
              <a:ahLst/>
              <a:cxnLst/>
              <a:rect l="l" t="t" r="r" b="b"/>
              <a:pathLst>
                <a:path w="1327" h="1634" extrusionOk="0">
                  <a:moveTo>
                    <a:pt x="792" y="1"/>
                  </a:moveTo>
                  <a:cubicBezTo>
                    <a:pt x="505" y="1"/>
                    <a:pt x="205" y="446"/>
                    <a:pt x="109" y="786"/>
                  </a:cubicBezTo>
                  <a:cubicBezTo>
                    <a:pt x="0" y="1154"/>
                    <a:pt x="163" y="1526"/>
                    <a:pt x="470" y="1614"/>
                  </a:cubicBezTo>
                  <a:cubicBezTo>
                    <a:pt x="515" y="1627"/>
                    <a:pt x="560" y="1633"/>
                    <a:pt x="606" y="1633"/>
                  </a:cubicBezTo>
                  <a:cubicBezTo>
                    <a:pt x="871" y="1633"/>
                    <a:pt x="1129" y="1422"/>
                    <a:pt x="1221" y="1107"/>
                  </a:cubicBezTo>
                  <a:cubicBezTo>
                    <a:pt x="1327" y="738"/>
                    <a:pt x="1171" y="102"/>
                    <a:pt x="866" y="11"/>
                  </a:cubicBezTo>
                  <a:cubicBezTo>
                    <a:pt x="842" y="4"/>
                    <a:pt x="817" y="1"/>
                    <a:pt x="79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5"/>
            <p:cNvSpPr/>
            <p:nvPr/>
          </p:nvSpPr>
          <p:spPr>
            <a:xfrm>
              <a:off x="1556125" y="4138091"/>
              <a:ext cx="168477" cy="158286"/>
            </a:xfrm>
            <a:custGeom>
              <a:avLst/>
              <a:gdLst/>
              <a:ahLst/>
              <a:cxnLst/>
              <a:rect l="l" t="t" r="r" b="b"/>
              <a:pathLst>
                <a:path w="1554" h="1460" extrusionOk="0">
                  <a:moveTo>
                    <a:pt x="1098" y="1"/>
                  </a:moveTo>
                  <a:cubicBezTo>
                    <a:pt x="839" y="1"/>
                    <a:pt x="489" y="210"/>
                    <a:pt x="291" y="418"/>
                  </a:cubicBezTo>
                  <a:cubicBezTo>
                    <a:pt x="28" y="695"/>
                    <a:pt x="1" y="1101"/>
                    <a:pt x="235" y="1321"/>
                  </a:cubicBezTo>
                  <a:cubicBezTo>
                    <a:pt x="332" y="1414"/>
                    <a:pt x="460" y="1459"/>
                    <a:pt x="596" y="1459"/>
                  </a:cubicBezTo>
                  <a:cubicBezTo>
                    <a:pt x="781" y="1459"/>
                    <a:pt x="979" y="1376"/>
                    <a:pt x="1131" y="1216"/>
                  </a:cubicBezTo>
                  <a:cubicBezTo>
                    <a:pt x="1395" y="939"/>
                    <a:pt x="1554" y="299"/>
                    <a:pt x="1320" y="79"/>
                  </a:cubicBezTo>
                  <a:cubicBezTo>
                    <a:pt x="1262" y="24"/>
                    <a:pt x="1185" y="1"/>
                    <a:pt x="109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5"/>
            <p:cNvSpPr/>
            <p:nvPr/>
          </p:nvSpPr>
          <p:spPr>
            <a:xfrm>
              <a:off x="1573363" y="3976227"/>
              <a:ext cx="183438" cy="126195"/>
            </a:xfrm>
            <a:custGeom>
              <a:avLst/>
              <a:gdLst/>
              <a:ahLst/>
              <a:cxnLst/>
              <a:rect l="l" t="t" r="r" b="b"/>
              <a:pathLst>
                <a:path w="1692" h="1164" extrusionOk="0">
                  <a:moveTo>
                    <a:pt x="793" y="0"/>
                  </a:moveTo>
                  <a:cubicBezTo>
                    <a:pt x="750" y="0"/>
                    <a:pt x="708" y="2"/>
                    <a:pt x="667" y="6"/>
                  </a:cubicBezTo>
                  <a:cubicBezTo>
                    <a:pt x="285" y="40"/>
                    <a:pt x="1" y="328"/>
                    <a:pt x="28" y="646"/>
                  </a:cubicBezTo>
                  <a:cubicBezTo>
                    <a:pt x="57" y="942"/>
                    <a:pt x="350" y="1163"/>
                    <a:pt x="701" y="1163"/>
                  </a:cubicBezTo>
                  <a:cubicBezTo>
                    <a:pt x="725" y="1163"/>
                    <a:pt x="750" y="1162"/>
                    <a:pt x="775" y="1160"/>
                  </a:cubicBezTo>
                  <a:cubicBezTo>
                    <a:pt x="1158" y="1122"/>
                    <a:pt x="1692" y="747"/>
                    <a:pt x="1665" y="429"/>
                  </a:cubicBezTo>
                  <a:cubicBezTo>
                    <a:pt x="1637" y="144"/>
                    <a:pt x="1168" y="0"/>
                    <a:pt x="79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1655867" y="4007342"/>
              <a:ext cx="151239" cy="34910"/>
            </a:xfrm>
            <a:custGeom>
              <a:avLst/>
              <a:gdLst/>
              <a:ahLst/>
              <a:cxnLst/>
              <a:rect l="l" t="t" r="r" b="b"/>
              <a:pathLst>
                <a:path w="1395" h="322" extrusionOk="0">
                  <a:moveTo>
                    <a:pt x="488" y="1"/>
                  </a:moveTo>
                  <a:cubicBezTo>
                    <a:pt x="310" y="1"/>
                    <a:pt x="144" y="33"/>
                    <a:pt x="1" y="95"/>
                  </a:cubicBezTo>
                  <a:lnTo>
                    <a:pt x="45" y="203"/>
                  </a:lnTo>
                  <a:cubicBezTo>
                    <a:pt x="176" y="148"/>
                    <a:pt x="326" y="120"/>
                    <a:pt x="487" y="120"/>
                  </a:cubicBezTo>
                  <a:cubicBezTo>
                    <a:pt x="556" y="120"/>
                    <a:pt x="626" y="126"/>
                    <a:pt x="698" y="136"/>
                  </a:cubicBezTo>
                  <a:cubicBezTo>
                    <a:pt x="931" y="166"/>
                    <a:pt x="1161" y="247"/>
                    <a:pt x="1354" y="322"/>
                  </a:cubicBezTo>
                  <a:lnTo>
                    <a:pt x="1394" y="210"/>
                  </a:lnTo>
                  <a:cubicBezTo>
                    <a:pt x="1195" y="132"/>
                    <a:pt x="959" y="51"/>
                    <a:pt x="715" y="17"/>
                  </a:cubicBezTo>
                  <a:cubicBezTo>
                    <a:pt x="638" y="6"/>
                    <a:pt x="562" y="1"/>
                    <a:pt x="48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2B1AFF9F-A28C-474A-8A3D-6FA1CDE82577}"/>
              </a:ext>
            </a:extLst>
          </p:cNvPr>
          <p:cNvSpPr/>
          <p:nvPr/>
        </p:nvSpPr>
        <p:spPr>
          <a:xfrm>
            <a:off x="8547619" y="4565753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24</a:t>
            </a:r>
            <a:endParaRPr lang="en-VN" sz="850" b="1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AADC4-53BD-88DD-9F3E-132DBA94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81478D0-F0B6-5714-8A49-1E4565A6D363}"/>
              </a:ext>
            </a:extLst>
          </p:cNvPr>
          <p:cNvGrpSpPr/>
          <p:nvPr/>
        </p:nvGrpSpPr>
        <p:grpSpPr>
          <a:xfrm>
            <a:off x="3887158" y="773077"/>
            <a:ext cx="4523196" cy="1289640"/>
            <a:chOff x="-876684" y="714546"/>
            <a:chExt cx="2897665" cy="551205"/>
          </a:xfrm>
        </p:grpSpPr>
        <p:sp>
          <p:nvSpPr>
            <p:cNvPr id="5" name="Google Shape;315;p50">
              <a:extLst>
                <a:ext uri="{FF2B5EF4-FFF2-40B4-BE49-F238E27FC236}">
                  <a16:creationId xmlns:a16="http://schemas.microsoft.com/office/drawing/2014/main" id="{01369702-124E-1497-9763-8123769EB525}"/>
                </a:ext>
              </a:extLst>
            </p:cNvPr>
            <p:cNvSpPr/>
            <p:nvPr/>
          </p:nvSpPr>
          <p:spPr>
            <a:xfrm>
              <a:off x="-742236" y="714546"/>
              <a:ext cx="2582355" cy="551205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6;p50">
              <a:extLst>
                <a:ext uri="{FF2B5EF4-FFF2-40B4-BE49-F238E27FC236}">
                  <a16:creationId xmlns:a16="http://schemas.microsoft.com/office/drawing/2014/main" id="{2DB0CE91-03ED-7C7C-2BDC-50BA950707C9}"/>
                </a:ext>
              </a:extLst>
            </p:cNvPr>
            <p:cNvSpPr txBox="1">
              <a:spLocks/>
            </p:cNvSpPr>
            <p:nvPr/>
          </p:nvSpPr>
          <p:spPr>
            <a:xfrm>
              <a:off x="-876684" y="801602"/>
              <a:ext cx="2897665" cy="399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4000" b="1">
                  <a:solidFill>
                    <a:srgbClr val="F2E8DD"/>
                  </a:solidFill>
                  <a:latin typeface="Consolas" panose="020B0609020204030204" pitchFamily="49" charset="0"/>
                </a:rPr>
                <a:t>Thank you !</a:t>
              </a:r>
              <a:endParaRPr lang="vi-VN" sz="4000" b="1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379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7;p53">
            <a:extLst>
              <a:ext uri="{FF2B5EF4-FFF2-40B4-BE49-F238E27FC236}">
                <a16:creationId xmlns:a16="http://schemas.microsoft.com/office/drawing/2014/main" id="{21B84787-2F00-A44A-9940-8F0463ACCAE0}"/>
              </a:ext>
            </a:extLst>
          </p:cNvPr>
          <p:cNvSpPr txBox="1">
            <a:spLocks/>
          </p:cNvSpPr>
          <p:nvPr/>
        </p:nvSpPr>
        <p:spPr>
          <a:xfrm>
            <a:off x="5858353" y="1919143"/>
            <a:ext cx="218952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>
                <a:solidFill>
                  <a:srgbClr val="656854"/>
                </a:solidFill>
                <a:latin typeface="Consolas" panose="020B0609020204030204" pitchFamily="49" charset="0"/>
              </a:rPr>
              <a:t>SEO Planning</a:t>
            </a:r>
          </a:p>
        </p:txBody>
      </p:sp>
      <p:sp>
        <p:nvSpPr>
          <p:cNvPr id="8" name="Google Shape;728;p53">
            <a:extLst>
              <a:ext uri="{FF2B5EF4-FFF2-40B4-BE49-F238E27FC236}">
                <a16:creationId xmlns:a16="http://schemas.microsoft.com/office/drawing/2014/main" id="{F4173979-68BF-0E18-0CF1-1B44D4DB9F30}"/>
              </a:ext>
            </a:extLst>
          </p:cNvPr>
          <p:cNvSpPr txBox="1">
            <a:spLocks/>
          </p:cNvSpPr>
          <p:nvPr/>
        </p:nvSpPr>
        <p:spPr>
          <a:xfrm>
            <a:off x="4595353" y="1437324"/>
            <a:ext cx="1263000" cy="9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8600" b="1">
                <a:solidFill>
                  <a:srgbClr val="656854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Google Shape;733;p53">
            <a:extLst>
              <a:ext uri="{FF2B5EF4-FFF2-40B4-BE49-F238E27FC236}">
                <a16:creationId xmlns:a16="http://schemas.microsoft.com/office/drawing/2014/main" id="{C582245C-A997-4B1C-858E-CD667E8A00A9}"/>
              </a:ext>
            </a:extLst>
          </p:cNvPr>
          <p:cNvSpPr txBox="1">
            <a:spLocks/>
          </p:cNvSpPr>
          <p:nvPr/>
        </p:nvSpPr>
        <p:spPr>
          <a:xfrm>
            <a:off x="5931364" y="3651546"/>
            <a:ext cx="2465623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>
                <a:solidFill>
                  <a:srgbClr val="656854"/>
                </a:solidFill>
                <a:latin typeface="Consolas" panose="020B0609020204030204" pitchFamily="49" charset="0"/>
              </a:rPr>
              <a:t>Reviews and Conclusions</a:t>
            </a:r>
          </a:p>
        </p:txBody>
      </p:sp>
      <p:sp>
        <p:nvSpPr>
          <p:cNvPr id="10" name="Google Shape;723;p53">
            <a:extLst>
              <a:ext uri="{FF2B5EF4-FFF2-40B4-BE49-F238E27FC236}">
                <a16:creationId xmlns:a16="http://schemas.microsoft.com/office/drawing/2014/main" id="{6125FE8A-EEC4-B397-DA28-A33438D8D013}"/>
              </a:ext>
            </a:extLst>
          </p:cNvPr>
          <p:cNvSpPr txBox="1">
            <a:spLocks/>
          </p:cNvSpPr>
          <p:nvPr/>
        </p:nvSpPr>
        <p:spPr>
          <a:xfrm>
            <a:off x="1514080" y="1676972"/>
            <a:ext cx="2551583" cy="69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Website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Introduction</a:t>
            </a:r>
          </a:p>
        </p:txBody>
      </p:sp>
      <p:sp>
        <p:nvSpPr>
          <p:cNvPr id="11" name="Google Shape;724;p53">
            <a:extLst>
              <a:ext uri="{FF2B5EF4-FFF2-40B4-BE49-F238E27FC236}">
                <a16:creationId xmlns:a16="http://schemas.microsoft.com/office/drawing/2014/main" id="{016F83EF-DD85-8AE8-3D63-AD99993C50C3}"/>
              </a:ext>
            </a:extLst>
          </p:cNvPr>
          <p:cNvSpPr txBox="1">
            <a:spLocks/>
          </p:cNvSpPr>
          <p:nvPr/>
        </p:nvSpPr>
        <p:spPr>
          <a:xfrm>
            <a:off x="205632" y="1437325"/>
            <a:ext cx="1263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8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" b="1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2" name="Google Shape;730;p53">
            <a:extLst>
              <a:ext uri="{FF2B5EF4-FFF2-40B4-BE49-F238E27FC236}">
                <a16:creationId xmlns:a16="http://schemas.microsoft.com/office/drawing/2014/main" id="{95FBB6EB-5AB6-87F5-25FF-7A9C21E8AD17}"/>
              </a:ext>
            </a:extLst>
          </p:cNvPr>
          <p:cNvSpPr txBox="1">
            <a:spLocks/>
          </p:cNvSpPr>
          <p:nvPr/>
        </p:nvSpPr>
        <p:spPr>
          <a:xfrm>
            <a:off x="1549814" y="3373610"/>
            <a:ext cx="3140129" cy="6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SEO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Experimental 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Results</a:t>
            </a:r>
          </a:p>
        </p:txBody>
      </p:sp>
      <p:sp>
        <p:nvSpPr>
          <p:cNvPr id="13" name="Google Shape;731;p53">
            <a:extLst>
              <a:ext uri="{FF2B5EF4-FFF2-40B4-BE49-F238E27FC236}">
                <a16:creationId xmlns:a16="http://schemas.microsoft.com/office/drawing/2014/main" id="{933EDD43-576F-6FA3-CE63-B73BB148D60D}"/>
              </a:ext>
            </a:extLst>
          </p:cNvPr>
          <p:cNvSpPr txBox="1">
            <a:spLocks/>
          </p:cNvSpPr>
          <p:nvPr/>
        </p:nvSpPr>
        <p:spPr>
          <a:xfrm>
            <a:off x="476800" y="3252296"/>
            <a:ext cx="103728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8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" b="1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4" name="Google Shape;734;p53">
            <a:extLst>
              <a:ext uri="{FF2B5EF4-FFF2-40B4-BE49-F238E27FC236}">
                <a16:creationId xmlns:a16="http://schemas.microsoft.com/office/drawing/2014/main" id="{153BF71A-2E88-8724-8855-8E932D36E75A}"/>
              </a:ext>
            </a:extLst>
          </p:cNvPr>
          <p:cNvSpPr txBox="1">
            <a:spLocks/>
          </p:cNvSpPr>
          <p:nvPr/>
        </p:nvSpPr>
        <p:spPr>
          <a:xfrm>
            <a:off x="4654095" y="3252295"/>
            <a:ext cx="1263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8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" b="1">
                <a:latin typeface="Consolas" panose="020B0609020204030204" pitchFamily="49" charset="0"/>
              </a:rPr>
              <a:t>4</a:t>
            </a:r>
          </a:p>
        </p:txBody>
      </p:sp>
      <p:grpSp>
        <p:nvGrpSpPr>
          <p:cNvPr id="18" name="Google Shape;736;p53">
            <a:extLst>
              <a:ext uri="{FF2B5EF4-FFF2-40B4-BE49-F238E27FC236}">
                <a16:creationId xmlns:a16="http://schemas.microsoft.com/office/drawing/2014/main" id="{2B344D62-DD55-527C-95F2-4F320CC7DC75}"/>
              </a:ext>
            </a:extLst>
          </p:cNvPr>
          <p:cNvGrpSpPr/>
          <p:nvPr/>
        </p:nvGrpSpPr>
        <p:grpSpPr>
          <a:xfrm>
            <a:off x="7987088" y="-22762"/>
            <a:ext cx="873828" cy="1484279"/>
            <a:chOff x="7987088" y="-22762"/>
            <a:chExt cx="873828" cy="1484279"/>
          </a:xfrm>
        </p:grpSpPr>
        <p:sp>
          <p:nvSpPr>
            <p:cNvPr id="19" name="Google Shape;737;p53">
              <a:extLst>
                <a:ext uri="{FF2B5EF4-FFF2-40B4-BE49-F238E27FC236}">
                  <a16:creationId xmlns:a16="http://schemas.microsoft.com/office/drawing/2014/main" id="{381F8A6E-AE91-B658-59D2-5DA0AA377044}"/>
                </a:ext>
              </a:extLst>
            </p:cNvPr>
            <p:cNvSpPr/>
            <p:nvPr/>
          </p:nvSpPr>
          <p:spPr>
            <a:xfrm>
              <a:off x="8121487" y="971545"/>
              <a:ext cx="615039" cy="81950"/>
            </a:xfrm>
            <a:custGeom>
              <a:avLst/>
              <a:gdLst/>
              <a:ahLst/>
              <a:cxnLst/>
              <a:rect l="l" t="t" r="r" b="b"/>
              <a:pathLst>
                <a:path w="8173" h="1089" extrusionOk="0">
                  <a:moveTo>
                    <a:pt x="3471" y="0"/>
                  </a:moveTo>
                  <a:cubicBezTo>
                    <a:pt x="1315" y="0"/>
                    <a:pt x="0" y="111"/>
                    <a:pt x="0" y="111"/>
                  </a:cubicBezTo>
                  <a:lnTo>
                    <a:pt x="169" y="689"/>
                  </a:lnTo>
                  <a:lnTo>
                    <a:pt x="8013" y="1088"/>
                  </a:lnTo>
                  <a:lnTo>
                    <a:pt x="8172" y="169"/>
                  </a:lnTo>
                  <a:cubicBezTo>
                    <a:pt x="6369" y="40"/>
                    <a:pt x="4768" y="0"/>
                    <a:pt x="3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0" name="Google Shape;738;p53">
              <a:extLst>
                <a:ext uri="{FF2B5EF4-FFF2-40B4-BE49-F238E27FC236}">
                  <a16:creationId xmlns:a16="http://schemas.microsoft.com/office/drawing/2014/main" id="{362D8B07-C348-2988-5B3F-3D221BE80BE6}"/>
                </a:ext>
              </a:extLst>
            </p:cNvPr>
            <p:cNvSpPr/>
            <p:nvPr/>
          </p:nvSpPr>
          <p:spPr>
            <a:xfrm>
              <a:off x="8381106" y="471569"/>
              <a:ext cx="199344" cy="323360"/>
            </a:xfrm>
            <a:custGeom>
              <a:avLst/>
              <a:gdLst/>
              <a:ahLst/>
              <a:cxnLst/>
              <a:rect l="l" t="t" r="r" b="b"/>
              <a:pathLst>
                <a:path w="2649" h="4297" extrusionOk="0">
                  <a:moveTo>
                    <a:pt x="1694" y="0"/>
                  </a:moveTo>
                  <a:lnTo>
                    <a:pt x="1694" y="0"/>
                  </a:lnTo>
                  <a:cubicBezTo>
                    <a:pt x="0" y="1146"/>
                    <a:pt x="375" y="4296"/>
                    <a:pt x="375" y="4296"/>
                  </a:cubicBezTo>
                  <a:cubicBezTo>
                    <a:pt x="2648" y="2155"/>
                    <a:pt x="1694" y="0"/>
                    <a:pt x="169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1" name="Google Shape;739;p53">
              <a:extLst>
                <a:ext uri="{FF2B5EF4-FFF2-40B4-BE49-F238E27FC236}">
                  <a16:creationId xmlns:a16="http://schemas.microsoft.com/office/drawing/2014/main" id="{369DB330-46C3-E92B-43B0-D9EFCC287527}"/>
                </a:ext>
              </a:extLst>
            </p:cNvPr>
            <p:cNvSpPr/>
            <p:nvPr/>
          </p:nvSpPr>
          <p:spPr>
            <a:xfrm>
              <a:off x="8222475" y="567290"/>
              <a:ext cx="201451" cy="360986"/>
            </a:xfrm>
            <a:custGeom>
              <a:avLst/>
              <a:gdLst/>
              <a:ahLst/>
              <a:cxnLst/>
              <a:rect l="l" t="t" r="r" b="b"/>
              <a:pathLst>
                <a:path w="2677" h="4797" extrusionOk="0">
                  <a:moveTo>
                    <a:pt x="177" y="0"/>
                  </a:moveTo>
                  <a:lnTo>
                    <a:pt x="177" y="0"/>
                  </a:lnTo>
                  <a:cubicBezTo>
                    <a:pt x="1" y="2946"/>
                    <a:pt x="1949" y="4796"/>
                    <a:pt x="1949" y="4796"/>
                  </a:cubicBezTo>
                  <a:cubicBezTo>
                    <a:pt x="2676" y="2147"/>
                    <a:pt x="177" y="0"/>
                    <a:pt x="1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2" name="Google Shape;740;p53">
              <a:extLst>
                <a:ext uri="{FF2B5EF4-FFF2-40B4-BE49-F238E27FC236}">
                  <a16:creationId xmlns:a16="http://schemas.microsoft.com/office/drawing/2014/main" id="{1D9307B3-2291-45F6-B985-1832D0C121D1}"/>
                </a:ext>
              </a:extLst>
            </p:cNvPr>
            <p:cNvSpPr/>
            <p:nvPr/>
          </p:nvSpPr>
          <p:spPr>
            <a:xfrm>
              <a:off x="8470355" y="511002"/>
              <a:ext cx="214244" cy="377768"/>
            </a:xfrm>
            <a:custGeom>
              <a:avLst/>
              <a:gdLst/>
              <a:ahLst/>
              <a:cxnLst/>
              <a:rect l="l" t="t" r="r" b="b"/>
              <a:pathLst>
                <a:path w="2847" h="5020" extrusionOk="0">
                  <a:moveTo>
                    <a:pt x="2846" y="1"/>
                  </a:moveTo>
                  <a:cubicBezTo>
                    <a:pt x="1" y="1495"/>
                    <a:pt x="451" y="5020"/>
                    <a:pt x="451" y="5020"/>
                  </a:cubicBezTo>
                  <a:cubicBezTo>
                    <a:pt x="2545" y="3078"/>
                    <a:pt x="2846" y="1"/>
                    <a:pt x="284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3" name="Google Shape;741;p53">
              <a:extLst>
                <a:ext uri="{FF2B5EF4-FFF2-40B4-BE49-F238E27FC236}">
                  <a16:creationId xmlns:a16="http://schemas.microsoft.com/office/drawing/2014/main" id="{03154B71-4859-713F-F09B-5A58B4CDC85C}"/>
                </a:ext>
              </a:extLst>
            </p:cNvPr>
            <p:cNvSpPr/>
            <p:nvPr/>
          </p:nvSpPr>
          <p:spPr>
            <a:xfrm>
              <a:off x="7987088" y="601078"/>
              <a:ext cx="286110" cy="255858"/>
            </a:xfrm>
            <a:custGeom>
              <a:avLst/>
              <a:gdLst/>
              <a:ahLst/>
              <a:cxnLst/>
              <a:rect l="l" t="t" r="r" b="b"/>
              <a:pathLst>
                <a:path w="3802" h="3400" extrusionOk="0">
                  <a:moveTo>
                    <a:pt x="0" y="1"/>
                  </a:moveTo>
                  <a:cubicBezTo>
                    <a:pt x="0" y="1"/>
                    <a:pt x="288" y="2910"/>
                    <a:pt x="3281" y="3400"/>
                  </a:cubicBezTo>
                  <a:cubicBezTo>
                    <a:pt x="3281" y="3400"/>
                    <a:pt x="3802" y="999"/>
                    <a:pt x="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4" name="Google Shape;742;p53">
              <a:extLst>
                <a:ext uri="{FF2B5EF4-FFF2-40B4-BE49-F238E27FC236}">
                  <a16:creationId xmlns:a16="http://schemas.microsoft.com/office/drawing/2014/main" id="{3F43C3B8-D36A-E591-CD0B-AA72D2693FF9}"/>
                </a:ext>
              </a:extLst>
            </p:cNvPr>
            <p:cNvSpPr/>
            <p:nvPr/>
          </p:nvSpPr>
          <p:spPr>
            <a:xfrm>
              <a:off x="8536050" y="671364"/>
              <a:ext cx="324865" cy="290475"/>
            </a:xfrm>
            <a:custGeom>
              <a:avLst/>
              <a:gdLst/>
              <a:ahLst/>
              <a:cxnLst/>
              <a:rect l="l" t="t" r="r" b="b"/>
              <a:pathLst>
                <a:path w="4317" h="3860" extrusionOk="0">
                  <a:moveTo>
                    <a:pt x="4317" y="0"/>
                  </a:moveTo>
                  <a:cubicBezTo>
                    <a:pt x="1" y="1134"/>
                    <a:pt x="589" y="3860"/>
                    <a:pt x="589" y="3860"/>
                  </a:cubicBezTo>
                  <a:cubicBezTo>
                    <a:pt x="3989" y="3305"/>
                    <a:pt x="4317" y="1"/>
                    <a:pt x="431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5" name="Google Shape;743;p53">
              <a:extLst>
                <a:ext uri="{FF2B5EF4-FFF2-40B4-BE49-F238E27FC236}">
                  <a16:creationId xmlns:a16="http://schemas.microsoft.com/office/drawing/2014/main" id="{77216173-68E2-01C7-9A64-57DAA80039CD}"/>
                </a:ext>
              </a:extLst>
            </p:cNvPr>
            <p:cNvSpPr/>
            <p:nvPr/>
          </p:nvSpPr>
          <p:spPr>
            <a:xfrm>
              <a:off x="8033593" y="653078"/>
              <a:ext cx="248032" cy="439324"/>
            </a:xfrm>
            <a:custGeom>
              <a:avLst/>
              <a:gdLst/>
              <a:ahLst/>
              <a:cxnLst/>
              <a:rect l="l" t="t" r="r" b="b"/>
              <a:pathLst>
                <a:path w="3296" h="5838" extrusionOk="0">
                  <a:moveTo>
                    <a:pt x="96" y="0"/>
                  </a:moveTo>
                  <a:cubicBezTo>
                    <a:pt x="70" y="0"/>
                    <a:pt x="43" y="13"/>
                    <a:pt x="28" y="37"/>
                  </a:cubicBezTo>
                  <a:cubicBezTo>
                    <a:pt x="1" y="71"/>
                    <a:pt x="11" y="122"/>
                    <a:pt x="49" y="148"/>
                  </a:cubicBezTo>
                  <a:cubicBezTo>
                    <a:pt x="69" y="162"/>
                    <a:pt x="2081" y="1563"/>
                    <a:pt x="2589" y="2740"/>
                  </a:cubicBezTo>
                  <a:cubicBezTo>
                    <a:pt x="3099" y="3926"/>
                    <a:pt x="3130" y="5740"/>
                    <a:pt x="3130" y="5760"/>
                  </a:cubicBezTo>
                  <a:cubicBezTo>
                    <a:pt x="3133" y="5804"/>
                    <a:pt x="3167" y="5837"/>
                    <a:pt x="3211" y="5837"/>
                  </a:cubicBezTo>
                  <a:lnTo>
                    <a:pt x="3215" y="5837"/>
                  </a:lnTo>
                  <a:cubicBezTo>
                    <a:pt x="3258" y="5837"/>
                    <a:pt x="3296" y="5801"/>
                    <a:pt x="3292" y="5756"/>
                  </a:cubicBezTo>
                  <a:cubicBezTo>
                    <a:pt x="3292" y="5682"/>
                    <a:pt x="3262" y="3893"/>
                    <a:pt x="2737" y="2676"/>
                  </a:cubicBezTo>
                  <a:cubicBezTo>
                    <a:pt x="2210" y="1454"/>
                    <a:pt x="224" y="74"/>
                    <a:pt x="140" y="13"/>
                  </a:cubicBezTo>
                  <a:cubicBezTo>
                    <a:pt x="126" y="4"/>
                    <a:pt x="111" y="0"/>
                    <a:pt x="9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6" name="Google Shape;744;p53">
              <a:extLst>
                <a:ext uri="{FF2B5EF4-FFF2-40B4-BE49-F238E27FC236}">
                  <a16:creationId xmlns:a16="http://schemas.microsoft.com/office/drawing/2014/main" id="{DE9DC9CD-F933-470A-F59C-4249B28EBF73}"/>
                </a:ext>
              </a:extLst>
            </p:cNvPr>
            <p:cNvSpPr/>
            <p:nvPr/>
          </p:nvSpPr>
          <p:spPr>
            <a:xfrm>
              <a:off x="8268304" y="665118"/>
              <a:ext cx="110847" cy="408245"/>
            </a:xfrm>
            <a:custGeom>
              <a:avLst/>
              <a:gdLst/>
              <a:ahLst/>
              <a:cxnLst/>
              <a:rect l="l" t="t" r="r" b="b"/>
              <a:pathLst>
                <a:path w="1473" h="5425" extrusionOk="0">
                  <a:moveTo>
                    <a:pt x="94" y="0"/>
                  </a:moveTo>
                  <a:cubicBezTo>
                    <a:pt x="82" y="0"/>
                    <a:pt x="70" y="3"/>
                    <a:pt x="58" y="9"/>
                  </a:cubicBezTo>
                  <a:cubicBezTo>
                    <a:pt x="18" y="29"/>
                    <a:pt x="1" y="76"/>
                    <a:pt x="21" y="117"/>
                  </a:cubicBezTo>
                  <a:cubicBezTo>
                    <a:pt x="31" y="141"/>
                    <a:pt x="1212" y="2589"/>
                    <a:pt x="1259" y="3503"/>
                  </a:cubicBezTo>
                  <a:cubicBezTo>
                    <a:pt x="1310" y="4426"/>
                    <a:pt x="1259" y="5329"/>
                    <a:pt x="1259" y="5340"/>
                  </a:cubicBezTo>
                  <a:cubicBezTo>
                    <a:pt x="1256" y="5384"/>
                    <a:pt x="1293" y="5421"/>
                    <a:pt x="1337" y="5424"/>
                  </a:cubicBezTo>
                  <a:lnTo>
                    <a:pt x="1340" y="5424"/>
                  </a:lnTo>
                  <a:cubicBezTo>
                    <a:pt x="1384" y="5424"/>
                    <a:pt x="1418" y="5390"/>
                    <a:pt x="1421" y="5349"/>
                  </a:cubicBezTo>
                  <a:cubicBezTo>
                    <a:pt x="1421" y="5340"/>
                    <a:pt x="1472" y="4426"/>
                    <a:pt x="1421" y="3493"/>
                  </a:cubicBezTo>
                  <a:cubicBezTo>
                    <a:pt x="1371" y="2549"/>
                    <a:pt x="217" y="148"/>
                    <a:pt x="166" y="46"/>
                  </a:cubicBezTo>
                  <a:cubicBezTo>
                    <a:pt x="152" y="17"/>
                    <a:pt x="124" y="0"/>
                    <a:pt x="9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7" name="Google Shape;745;p53">
              <a:extLst>
                <a:ext uri="{FF2B5EF4-FFF2-40B4-BE49-F238E27FC236}">
                  <a16:creationId xmlns:a16="http://schemas.microsoft.com/office/drawing/2014/main" id="{C8A2D72D-0AC4-41AF-EF75-9FF606356A96}"/>
                </a:ext>
              </a:extLst>
            </p:cNvPr>
            <p:cNvSpPr/>
            <p:nvPr/>
          </p:nvSpPr>
          <p:spPr>
            <a:xfrm>
              <a:off x="8380580" y="538544"/>
              <a:ext cx="110997" cy="558223"/>
            </a:xfrm>
            <a:custGeom>
              <a:avLst/>
              <a:gdLst/>
              <a:ahLst/>
              <a:cxnLst/>
              <a:rect l="l" t="t" r="r" b="b"/>
              <a:pathLst>
                <a:path w="1475" h="7418" extrusionOk="0">
                  <a:moveTo>
                    <a:pt x="1384" y="0"/>
                  </a:moveTo>
                  <a:cubicBezTo>
                    <a:pt x="1352" y="0"/>
                    <a:pt x="1322" y="19"/>
                    <a:pt x="1309" y="50"/>
                  </a:cubicBezTo>
                  <a:cubicBezTo>
                    <a:pt x="1303" y="67"/>
                    <a:pt x="605" y="1684"/>
                    <a:pt x="305" y="3389"/>
                  </a:cubicBezTo>
                  <a:cubicBezTo>
                    <a:pt x="1" y="5103"/>
                    <a:pt x="544" y="7333"/>
                    <a:pt x="552" y="7356"/>
                  </a:cubicBezTo>
                  <a:cubicBezTo>
                    <a:pt x="558" y="7393"/>
                    <a:pt x="592" y="7417"/>
                    <a:pt x="630" y="7417"/>
                  </a:cubicBezTo>
                  <a:cubicBezTo>
                    <a:pt x="636" y="7417"/>
                    <a:pt x="643" y="7417"/>
                    <a:pt x="650" y="7414"/>
                  </a:cubicBezTo>
                  <a:cubicBezTo>
                    <a:pt x="694" y="7404"/>
                    <a:pt x="717" y="7359"/>
                    <a:pt x="707" y="7316"/>
                  </a:cubicBezTo>
                  <a:cubicBezTo>
                    <a:pt x="704" y="7295"/>
                    <a:pt x="166" y="5100"/>
                    <a:pt x="463" y="3419"/>
                  </a:cubicBezTo>
                  <a:cubicBezTo>
                    <a:pt x="761" y="1731"/>
                    <a:pt x="1451" y="131"/>
                    <a:pt x="1458" y="114"/>
                  </a:cubicBezTo>
                  <a:cubicBezTo>
                    <a:pt x="1475" y="74"/>
                    <a:pt x="1454" y="27"/>
                    <a:pt x="1414" y="6"/>
                  </a:cubicBezTo>
                  <a:cubicBezTo>
                    <a:pt x="1404" y="2"/>
                    <a:pt x="1394" y="0"/>
                    <a:pt x="13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8" name="Google Shape;746;p53">
              <a:extLst>
                <a:ext uri="{FF2B5EF4-FFF2-40B4-BE49-F238E27FC236}">
                  <a16:creationId xmlns:a16="http://schemas.microsoft.com/office/drawing/2014/main" id="{C08E5EE4-AEA8-B3C9-3B54-1680F1943C38}"/>
                </a:ext>
              </a:extLst>
            </p:cNvPr>
            <p:cNvSpPr/>
            <p:nvPr/>
          </p:nvSpPr>
          <p:spPr>
            <a:xfrm>
              <a:off x="8470355" y="538619"/>
              <a:ext cx="196861" cy="571392"/>
            </a:xfrm>
            <a:custGeom>
              <a:avLst/>
              <a:gdLst/>
              <a:ahLst/>
              <a:cxnLst/>
              <a:rect l="l" t="t" r="r" b="b"/>
              <a:pathLst>
                <a:path w="2616" h="7593" extrusionOk="0">
                  <a:moveTo>
                    <a:pt x="2522" y="0"/>
                  </a:moveTo>
                  <a:cubicBezTo>
                    <a:pt x="2496" y="0"/>
                    <a:pt x="2470" y="13"/>
                    <a:pt x="2453" y="36"/>
                  </a:cubicBezTo>
                  <a:cubicBezTo>
                    <a:pt x="2436" y="60"/>
                    <a:pt x="745" y="2553"/>
                    <a:pt x="374" y="4636"/>
                  </a:cubicBezTo>
                  <a:cubicBezTo>
                    <a:pt x="1" y="6713"/>
                    <a:pt x="41" y="7484"/>
                    <a:pt x="41" y="7518"/>
                  </a:cubicBezTo>
                  <a:cubicBezTo>
                    <a:pt x="46" y="7558"/>
                    <a:pt x="82" y="7592"/>
                    <a:pt x="123" y="7592"/>
                  </a:cubicBezTo>
                  <a:lnTo>
                    <a:pt x="130" y="7592"/>
                  </a:lnTo>
                  <a:cubicBezTo>
                    <a:pt x="174" y="7589"/>
                    <a:pt x="208" y="7552"/>
                    <a:pt x="204" y="7508"/>
                  </a:cubicBezTo>
                  <a:cubicBezTo>
                    <a:pt x="204" y="7500"/>
                    <a:pt x="163" y="6716"/>
                    <a:pt x="533" y="4667"/>
                  </a:cubicBezTo>
                  <a:cubicBezTo>
                    <a:pt x="898" y="2617"/>
                    <a:pt x="2572" y="151"/>
                    <a:pt x="2589" y="127"/>
                  </a:cubicBezTo>
                  <a:cubicBezTo>
                    <a:pt x="2616" y="90"/>
                    <a:pt x="2606" y="39"/>
                    <a:pt x="2569" y="16"/>
                  </a:cubicBezTo>
                  <a:cubicBezTo>
                    <a:pt x="2554" y="5"/>
                    <a:pt x="2538" y="0"/>
                    <a:pt x="252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9" name="Google Shape;747;p53">
              <a:extLst>
                <a:ext uri="{FF2B5EF4-FFF2-40B4-BE49-F238E27FC236}">
                  <a16:creationId xmlns:a16="http://schemas.microsoft.com/office/drawing/2014/main" id="{B6209749-7053-B21B-2AB3-C2494B83F753}"/>
                </a:ext>
              </a:extLst>
            </p:cNvPr>
            <p:cNvSpPr/>
            <p:nvPr/>
          </p:nvSpPr>
          <p:spPr>
            <a:xfrm>
              <a:off x="8557723" y="703723"/>
              <a:ext cx="263233" cy="418705"/>
            </a:xfrm>
            <a:custGeom>
              <a:avLst/>
              <a:gdLst/>
              <a:ahLst/>
              <a:cxnLst/>
              <a:rect l="l" t="t" r="r" b="b"/>
              <a:pathLst>
                <a:path w="3498" h="5564" extrusionOk="0">
                  <a:moveTo>
                    <a:pt x="3407" y="1"/>
                  </a:moveTo>
                  <a:cubicBezTo>
                    <a:pt x="3391" y="1"/>
                    <a:pt x="3376" y="5"/>
                    <a:pt x="3362" y="14"/>
                  </a:cubicBezTo>
                  <a:cubicBezTo>
                    <a:pt x="3254" y="84"/>
                    <a:pt x="683" y="1745"/>
                    <a:pt x="224" y="3416"/>
                  </a:cubicBezTo>
                  <a:cubicBezTo>
                    <a:pt x="1" y="4488"/>
                    <a:pt x="78" y="5479"/>
                    <a:pt x="82" y="5489"/>
                  </a:cubicBezTo>
                  <a:cubicBezTo>
                    <a:pt x="85" y="5534"/>
                    <a:pt x="118" y="5564"/>
                    <a:pt x="159" y="5564"/>
                  </a:cubicBezTo>
                  <a:lnTo>
                    <a:pt x="166" y="5564"/>
                  </a:lnTo>
                  <a:cubicBezTo>
                    <a:pt x="213" y="5561"/>
                    <a:pt x="244" y="5520"/>
                    <a:pt x="240" y="5476"/>
                  </a:cubicBezTo>
                  <a:cubicBezTo>
                    <a:pt x="240" y="5466"/>
                    <a:pt x="166" y="4499"/>
                    <a:pt x="379" y="3453"/>
                  </a:cubicBezTo>
                  <a:cubicBezTo>
                    <a:pt x="822" y="1847"/>
                    <a:pt x="3423" y="166"/>
                    <a:pt x="3451" y="152"/>
                  </a:cubicBezTo>
                  <a:cubicBezTo>
                    <a:pt x="3487" y="125"/>
                    <a:pt x="3498" y="78"/>
                    <a:pt x="3474" y="37"/>
                  </a:cubicBezTo>
                  <a:cubicBezTo>
                    <a:pt x="3459" y="14"/>
                    <a:pt x="3433" y="1"/>
                    <a:pt x="340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0" name="Google Shape;748;p53">
              <a:extLst>
                <a:ext uri="{FF2B5EF4-FFF2-40B4-BE49-F238E27FC236}">
                  <a16:creationId xmlns:a16="http://schemas.microsoft.com/office/drawing/2014/main" id="{0F356FD2-7C19-6B41-7B49-526B2C05198C}"/>
                </a:ext>
              </a:extLst>
            </p:cNvPr>
            <p:cNvSpPr/>
            <p:nvPr/>
          </p:nvSpPr>
          <p:spPr>
            <a:xfrm>
              <a:off x="8134130" y="1023319"/>
              <a:ext cx="592388" cy="154569"/>
            </a:xfrm>
            <a:custGeom>
              <a:avLst/>
              <a:gdLst/>
              <a:ahLst/>
              <a:cxnLst/>
              <a:rect l="l" t="t" r="r" b="b"/>
              <a:pathLst>
                <a:path w="7872" h="2054" extrusionOk="0">
                  <a:moveTo>
                    <a:pt x="1" y="1"/>
                  </a:moveTo>
                  <a:lnTo>
                    <a:pt x="160" y="2054"/>
                  </a:lnTo>
                  <a:cubicBezTo>
                    <a:pt x="2707" y="1885"/>
                    <a:pt x="5325" y="1763"/>
                    <a:pt x="7781" y="1084"/>
                  </a:cubicBezTo>
                  <a:lnTo>
                    <a:pt x="787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1" name="Google Shape;749;p53">
              <a:extLst>
                <a:ext uri="{FF2B5EF4-FFF2-40B4-BE49-F238E27FC236}">
                  <a16:creationId xmlns:a16="http://schemas.microsoft.com/office/drawing/2014/main" id="{BC962066-EA4D-F37B-8D0A-1B7FC0302297}"/>
                </a:ext>
              </a:extLst>
            </p:cNvPr>
            <p:cNvSpPr/>
            <p:nvPr/>
          </p:nvSpPr>
          <p:spPr>
            <a:xfrm>
              <a:off x="8146170" y="1104817"/>
              <a:ext cx="573499" cy="348570"/>
            </a:xfrm>
            <a:custGeom>
              <a:avLst/>
              <a:gdLst/>
              <a:ahLst/>
              <a:cxnLst/>
              <a:rect l="l" t="t" r="r" b="b"/>
              <a:pathLst>
                <a:path w="7621" h="4632" extrusionOk="0">
                  <a:moveTo>
                    <a:pt x="7621" y="1"/>
                  </a:moveTo>
                  <a:lnTo>
                    <a:pt x="7621" y="1"/>
                  </a:lnTo>
                  <a:cubicBezTo>
                    <a:pt x="5165" y="680"/>
                    <a:pt x="2547" y="802"/>
                    <a:pt x="0" y="971"/>
                  </a:cubicBezTo>
                  <a:lnTo>
                    <a:pt x="64" y="1837"/>
                  </a:lnTo>
                  <a:cubicBezTo>
                    <a:pt x="203" y="3660"/>
                    <a:pt x="1684" y="4492"/>
                    <a:pt x="3508" y="4614"/>
                  </a:cubicBezTo>
                  <a:cubicBezTo>
                    <a:pt x="3538" y="4617"/>
                    <a:pt x="3569" y="4621"/>
                    <a:pt x="3599" y="4621"/>
                  </a:cubicBezTo>
                  <a:cubicBezTo>
                    <a:pt x="3720" y="4628"/>
                    <a:pt x="3840" y="4632"/>
                    <a:pt x="3958" y="4632"/>
                  </a:cubicBezTo>
                  <a:cubicBezTo>
                    <a:pt x="5778" y="4632"/>
                    <a:pt x="7273" y="3752"/>
                    <a:pt x="7445" y="1898"/>
                  </a:cubicBezTo>
                  <a:lnTo>
                    <a:pt x="7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2" name="Google Shape;750;p53">
              <a:extLst>
                <a:ext uri="{FF2B5EF4-FFF2-40B4-BE49-F238E27FC236}">
                  <a16:creationId xmlns:a16="http://schemas.microsoft.com/office/drawing/2014/main" id="{D1AE1655-8789-FE36-86AD-F50E928E0B04}"/>
                </a:ext>
              </a:extLst>
            </p:cNvPr>
            <p:cNvSpPr/>
            <p:nvPr/>
          </p:nvSpPr>
          <p:spPr>
            <a:xfrm>
              <a:off x="8120961" y="979823"/>
              <a:ext cx="615565" cy="126800"/>
            </a:xfrm>
            <a:custGeom>
              <a:avLst/>
              <a:gdLst/>
              <a:ahLst/>
              <a:cxnLst/>
              <a:rect l="l" t="t" r="r" b="b"/>
              <a:pathLst>
                <a:path w="8180" h="1685" extrusionOk="0">
                  <a:moveTo>
                    <a:pt x="7" y="1"/>
                  </a:moveTo>
                  <a:lnTo>
                    <a:pt x="1" y="1262"/>
                  </a:lnTo>
                  <a:cubicBezTo>
                    <a:pt x="1" y="1262"/>
                    <a:pt x="1667" y="1685"/>
                    <a:pt x="4364" y="1685"/>
                  </a:cubicBezTo>
                  <a:cubicBezTo>
                    <a:pt x="5474" y="1685"/>
                    <a:pt x="6759" y="1613"/>
                    <a:pt x="8175" y="1411"/>
                  </a:cubicBezTo>
                  <a:lnTo>
                    <a:pt x="8179" y="59"/>
                  </a:lnTo>
                  <a:lnTo>
                    <a:pt x="8179" y="59"/>
                  </a:lnTo>
                  <a:cubicBezTo>
                    <a:pt x="8179" y="59"/>
                    <a:pt x="7058" y="338"/>
                    <a:pt x="4772" y="338"/>
                  </a:cubicBezTo>
                  <a:cubicBezTo>
                    <a:pt x="3530" y="338"/>
                    <a:pt x="1944" y="256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3" name="Google Shape;751;p53">
              <a:extLst>
                <a:ext uri="{FF2B5EF4-FFF2-40B4-BE49-F238E27FC236}">
                  <a16:creationId xmlns:a16="http://schemas.microsoft.com/office/drawing/2014/main" id="{953F67E9-1AAE-8930-4019-D141F1A18161}"/>
                </a:ext>
              </a:extLst>
            </p:cNvPr>
            <p:cNvSpPr/>
            <p:nvPr/>
          </p:nvSpPr>
          <p:spPr>
            <a:xfrm>
              <a:off x="8112307" y="329794"/>
              <a:ext cx="623166" cy="1131722"/>
            </a:xfrm>
            <a:custGeom>
              <a:avLst/>
              <a:gdLst/>
              <a:ahLst/>
              <a:cxnLst/>
              <a:rect l="l" t="t" r="r" b="b"/>
              <a:pathLst>
                <a:path w="8281" h="15039" extrusionOk="0">
                  <a:moveTo>
                    <a:pt x="4472" y="396"/>
                  </a:moveTo>
                  <a:lnTo>
                    <a:pt x="8037" y="8541"/>
                  </a:lnTo>
                  <a:lnTo>
                    <a:pt x="6839" y="13669"/>
                  </a:lnTo>
                  <a:lnTo>
                    <a:pt x="5825" y="8940"/>
                  </a:lnTo>
                  <a:cubicBezTo>
                    <a:pt x="5814" y="8886"/>
                    <a:pt x="5767" y="8845"/>
                    <a:pt x="5713" y="8845"/>
                  </a:cubicBezTo>
                  <a:cubicBezTo>
                    <a:pt x="5711" y="8845"/>
                    <a:pt x="5708" y="8845"/>
                    <a:pt x="5706" y="8845"/>
                  </a:cubicBezTo>
                  <a:cubicBezTo>
                    <a:pt x="5655" y="8845"/>
                    <a:pt x="5607" y="8881"/>
                    <a:pt x="5595" y="8933"/>
                  </a:cubicBezTo>
                  <a:lnTo>
                    <a:pt x="4059" y="14436"/>
                  </a:lnTo>
                  <a:lnTo>
                    <a:pt x="2794" y="8872"/>
                  </a:lnTo>
                  <a:cubicBezTo>
                    <a:pt x="2784" y="8818"/>
                    <a:pt x="2737" y="8781"/>
                    <a:pt x="2682" y="8781"/>
                  </a:cubicBezTo>
                  <a:lnTo>
                    <a:pt x="2679" y="8781"/>
                  </a:lnTo>
                  <a:cubicBezTo>
                    <a:pt x="2625" y="8781"/>
                    <a:pt x="2581" y="8814"/>
                    <a:pt x="2564" y="8865"/>
                  </a:cubicBezTo>
                  <a:lnTo>
                    <a:pt x="1319" y="13421"/>
                  </a:lnTo>
                  <a:lnTo>
                    <a:pt x="247" y="8656"/>
                  </a:lnTo>
                  <a:lnTo>
                    <a:pt x="4472" y="396"/>
                  </a:lnTo>
                  <a:close/>
                  <a:moveTo>
                    <a:pt x="4482" y="0"/>
                  </a:moveTo>
                  <a:cubicBezTo>
                    <a:pt x="4431" y="0"/>
                    <a:pt x="4394" y="24"/>
                    <a:pt x="4373" y="64"/>
                  </a:cubicBezTo>
                  <a:lnTo>
                    <a:pt x="14" y="8585"/>
                  </a:lnTo>
                  <a:cubicBezTo>
                    <a:pt x="4" y="8611"/>
                    <a:pt x="0" y="8639"/>
                    <a:pt x="4" y="8666"/>
                  </a:cubicBezTo>
                  <a:lnTo>
                    <a:pt x="1191" y="13939"/>
                  </a:lnTo>
                  <a:cubicBezTo>
                    <a:pt x="1204" y="13989"/>
                    <a:pt x="1252" y="14030"/>
                    <a:pt x="1306" y="14030"/>
                  </a:cubicBezTo>
                  <a:cubicBezTo>
                    <a:pt x="1309" y="14030"/>
                    <a:pt x="1311" y="14030"/>
                    <a:pt x="1314" y="14030"/>
                  </a:cubicBezTo>
                  <a:cubicBezTo>
                    <a:pt x="1368" y="14030"/>
                    <a:pt x="1408" y="13994"/>
                    <a:pt x="1421" y="13942"/>
                  </a:cubicBezTo>
                  <a:lnTo>
                    <a:pt x="2669" y="9387"/>
                  </a:lnTo>
                  <a:lnTo>
                    <a:pt x="3934" y="14947"/>
                  </a:lnTo>
                  <a:cubicBezTo>
                    <a:pt x="3944" y="15001"/>
                    <a:pt x="3992" y="15038"/>
                    <a:pt x="4045" y="15038"/>
                  </a:cubicBezTo>
                  <a:lnTo>
                    <a:pt x="4049" y="15038"/>
                  </a:lnTo>
                  <a:cubicBezTo>
                    <a:pt x="4100" y="15038"/>
                    <a:pt x="4147" y="15004"/>
                    <a:pt x="4161" y="14954"/>
                  </a:cubicBezTo>
                  <a:lnTo>
                    <a:pt x="5692" y="9457"/>
                  </a:lnTo>
                  <a:lnTo>
                    <a:pt x="6718" y="14237"/>
                  </a:lnTo>
                  <a:cubicBezTo>
                    <a:pt x="6727" y="14290"/>
                    <a:pt x="6775" y="14328"/>
                    <a:pt x="6833" y="14331"/>
                  </a:cubicBezTo>
                  <a:cubicBezTo>
                    <a:pt x="6887" y="14331"/>
                    <a:pt x="6938" y="14290"/>
                    <a:pt x="6947" y="14240"/>
                  </a:cubicBezTo>
                  <a:lnTo>
                    <a:pt x="8277" y="8554"/>
                  </a:lnTo>
                  <a:cubicBezTo>
                    <a:pt x="8280" y="8530"/>
                    <a:pt x="8280" y="8503"/>
                    <a:pt x="8270" y="8480"/>
                  </a:cubicBezTo>
                  <a:lnTo>
                    <a:pt x="4587" y="71"/>
                  </a:lnTo>
                  <a:cubicBezTo>
                    <a:pt x="4570" y="31"/>
                    <a:pt x="4529" y="3"/>
                    <a:pt x="4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4" name="Google Shape;752;p53">
              <a:extLst>
                <a:ext uri="{FF2B5EF4-FFF2-40B4-BE49-F238E27FC236}">
                  <a16:creationId xmlns:a16="http://schemas.microsoft.com/office/drawing/2014/main" id="{EF0E22B5-1B93-187D-6702-E417E458A685}"/>
                </a:ext>
              </a:extLst>
            </p:cNvPr>
            <p:cNvSpPr/>
            <p:nvPr/>
          </p:nvSpPr>
          <p:spPr>
            <a:xfrm>
              <a:off x="8304199" y="329794"/>
              <a:ext cx="247204" cy="683518"/>
            </a:xfrm>
            <a:custGeom>
              <a:avLst/>
              <a:gdLst/>
              <a:ahLst/>
              <a:cxnLst/>
              <a:rect l="l" t="t" r="r" b="b"/>
              <a:pathLst>
                <a:path w="3285" h="9083" extrusionOk="0">
                  <a:moveTo>
                    <a:pt x="1932" y="0"/>
                  </a:moveTo>
                  <a:cubicBezTo>
                    <a:pt x="1878" y="0"/>
                    <a:pt x="1823" y="41"/>
                    <a:pt x="1814" y="95"/>
                  </a:cubicBezTo>
                  <a:lnTo>
                    <a:pt x="14" y="8875"/>
                  </a:lnTo>
                  <a:cubicBezTo>
                    <a:pt x="1" y="8936"/>
                    <a:pt x="41" y="9001"/>
                    <a:pt x="106" y="9014"/>
                  </a:cubicBezTo>
                  <a:cubicBezTo>
                    <a:pt x="114" y="9016"/>
                    <a:pt x="123" y="9017"/>
                    <a:pt x="131" y="9017"/>
                  </a:cubicBezTo>
                  <a:cubicBezTo>
                    <a:pt x="186" y="9017"/>
                    <a:pt x="236" y="8979"/>
                    <a:pt x="248" y="8923"/>
                  </a:cubicBezTo>
                  <a:lnTo>
                    <a:pt x="1904" y="818"/>
                  </a:lnTo>
                  <a:lnTo>
                    <a:pt x="3041" y="8981"/>
                  </a:lnTo>
                  <a:cubicBezTo>
                    <a:pt x="3048" y="9038"/>
                    <a:pt x="3099" y="9082"/>
                    <a:pt x="3159" y="9082"/>
                  </a:cubicBezTo>
                  <a:lnTo>
                    <a:pt x="3173" y="9082"/>
                  </a:lnTo>
                  <a:cubicBezTo>
                    <a:pt x="3241" y="9072"/>
                    <a:pt x="3285" y="9011"/>
                    <a:pt x="3275" y="8947"/>
                  </a:cubicBezTo>
                  <a:lnTo>
                    <a:pt x="2047" y="105"/>
                  </a:lnTo>
                  <a:cubicBezTo>
                    <a:pt x="2037" y="47"/>
                    <a:pt x="1990" y="3"/>
                    <a:pt x="1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5" name="Google Shape;753;p53">
              <a:extLst>
                <a:ext uri="{FF2B5EF4-FFF2-40B4-BE49-F238E27FC236}">
                  <a16:creationId xmlns:a16="http://schemas.microsoft.com/office/drawing/2014/main" id="{88EB82DA-49D8-2A49-137E-9243CA093A05}"/>
                </a:ext>
              </a:extLst>
            </p:cNvPr>
            <p:cNvSpPr/>
            <p:nvPr/>
          </p:nvSpPr>
          <p:spPr>
            <a:xfrm>
              <a:off x="8440405" y="-22762"/>
              <a:ext cx="17835" cy="383110"/>
            </a:xfrm>
            <a:custGeom>
              <a:avLst/>
              <a:gdLst/>
              <a:ahLst/>
              <a:cxnLst/>
              <a:rect l="l" t="t" r="r" b="b"/>
              <a:pathLst>
                <a:path w="237" h="5091" extrusionOk="0">
                  <a:moveTo>
                    <a:pt x="119" y="0"/>
                  </a:moveTo>
                  <a:cubicBezTo>
                    <a:pt x="54" y="0"/>
                    <a:pt x="0" y="55"/>
                    <a:pt x="0" y="119"/>
                  </a:cubicBezTo>
                  <a:lnTo>
                    <a:pt x="0" y="4972"/>
                  </a:lnTo>
                  <a:cubicBezTo>
                    <a:pt x="0" y="5041"/>
                    <a:pt x="54" y="5091"/>
                    <a:pt x="119" y="5091"/>
                  </a:cubicBezTo>
                  <a:cubicBezTo>
                    <a:pt x="186" y="5091"/>
                    <a:pt x="237" y="5041"/>
                    <a:pt x="237" y="4972"/>
                  </a:cubicBezTo>
                  <a:lnTo>
                    <a:pt x="237" y="119"/>
                  </a:lnTo>
                  <a:cubicBezTo>
                    <a:pt x="237" y="55"/>
                    <a:pt x="186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071D5AB5-AE87-3F40-3B89-7BB094F6EC9C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03</a:t>
            </a:r>
            <a:endParaRPr lang="en-VN" sz="850" b="1">
              <a:solidFill>
                <a:srgbClr val="FFFFFF"/>
              </a:solidFill>
            </a:endParaRPr>
          </a:p>
        </p:txBody>
      </p:sp>
      <p:sp>
        <p:nvSpPr>
          <p:cNvPr id="42" name="Google Shape;315;p50">
            <a:extLst>
              <a:ext uri="{FF2B5EF4-FFF2-40B4-BE49-F238E27FC236}">
                <a16:creationId xmlns:a16="http://schemas.microsoft.com/office/drawing/2014/main" id="{78F2447F-9F54-BE47-0C5D-EA3658ADA432}"/>
              </a:ext>
            </a:extLst>
          </p:cNvPr>
          <p:cNvSpPr/>
          <p:nvPr/>
        </p:nvSpPr>
        <p:spPr>
          <a:xfrm>
            <a:off x="1043714" y="221872"/>
            <a:ext cx="3136399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6;p50">
            <a:extLst>
              <a:ext uri="{FF2B5EF4-FFF2-40B4-BE49-F238E27FC236}">
                <a16:creationId xmlns:a16="http://schemas.microsoft.com/office/drawing/2014/main" id="{37DDA52B-FAF5-03D4-8EA4-92FC61569299}"/>
              </a:ext>
            </a:extLst>
          </p:cNvPr>
          <p:cNvSpPr txBox="1">
            <a:spLocks/>
          </p:cNvSpPr>
          <p:nvPr/>
        </p:nvSpPr>
        <p:spPr>
          <a:xfrm>
            <a:off x="889926" y="295009"/>
            <a:ext cx="3388159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rgbClr val="F2E8DD"/>
                </a:solidFill>
                <a:latin typeface="Consolas" panose="020B0609020204030204" pitchFamily="49" charset="0"/>
              </a:rPr>
              <a:t>Table of Contents</a:t>
            </a:r>
            <a:endParaRPr lang="vi-VN" sz="240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77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7"/>
          <p:cNvSpPr txBox="1">
            <a:spLocks noGrp="1"/>
          </p:cNvSpPr>
          <p:nvPr>
            <p:ph type="title"/>
          </p:nvPr>
        </p:nvSpPr>
        <p:spPr>
          <a:xfrm>
            <a:off x="5701860" y="1398703"/>
            <a:ext cx="4614000" cy="13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GB" sz="3200">
                <a:latin typeface="Consolas" panose="020B0609020204030204" pitchFamily="49" charset="0"/>
              </a:rPr>
              <a:t>Website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Introduction</a:t>
            </a:r>
          </a:p>
        </p:txBody>
      </p:sp>
      <p:sp>
        <p:nvSpPr>
          <p:cNvPr id="915" name="Google Shape;915;p57"/>
          <p:cNvSpPr txBox="1">
            <a:spLocks noGrp="1"/>
          </p:cNvSpPr>
          <p:nvPr>
            <p:ph type="title" idx="2"/>
          </p:nvPr>
        </p:nvSpPr>
        <p:spPr>
          <a:xfrm>
            <a:off x="4586842" y="1521131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>
                <a:latin typeface="Consolas" panose="020B0609020204030204" pitchFamily="49" charset="0"/>
              </a:rPr>
              <a:t>1</a:t>
            </a:r>
            <a:endParaRPr sz="11500" b="1">
              <a:latin typeface="Consolas" panose="020B0609020204030204" pitchFamily="49" charset="0"/>
            </a:endParaRPr>
          </a:p>
        </p:txBody>
      </p:sp>
      <p:grpSp>
        <p:nvGrpSpPr>
          <p:cNvPr id="916" name="Google Shape;916;p57"/>
          <p:cNvGrpSpPr/>
          <p:nvPr/>
        </p:nvGrpSpPr>
        <p:grpSpPr>
          <a:xfrm>
            <a:off x="291097" y="387242"/>
            <a:ext cx="3633176" cy="2603871"/>
            <a:chOff x="504213" y="540000"/>
            <a:chExt cx="3206969" cy="2298412"/>
          </a:xfrm>
        </p:grpSpPr>
        <p:sp>
          <p:nvSpPr>
            <p:cNvPr id="917" name="Google Shape;917;p57"/>
            <p:cNvSpPr/>
            <p:nvPr/>
          </p:nvSpPr>
          <p:spPr>
            <a:xfrm>
              <a:off x="504213" y="540000"/>
              <a:ext cx="3206969" cy="2298412"/>
            </a:xfrm>
            <a:custGeom>
              <a:avLst/>
              <a:gdLst/>
              <a:ahLst/>
              <a:cxnLst/>
              <a:rect l="l" t="t" r="r" b="b"/>
              <a:pathLst>
                <a:path w="58516" h="41938" extrusionOk="0">
                  <a:moveTo>
                    <a:pt x="40643" y="456"/>
                  </a:moveTo>
                  <a:cubicBezTo>
                    <a:pt x="50245" y="456"/>
                    <a:pt x="58055" y="8266"/>
                    <a:pt x="58055" y="17869"/>
                  </a:cubicBezTo>
                  <a:lnTo>
                    <a:pt x="58055" y="41478"/>
                  </a:lnTo>
                  <a:lnTo>
                    <a:pt x="460" y="41478"/>
                  </a:lnTo>
                  <a:lnTo>
                    <a:pt x="460" y="17869"/>
                  </a:lnTo>
                  <a:cubicBezTo>
                    <a:pt x="460" y="8266"/>
                    <a:pt x="8270" y="456"/>
                    <a:pt x="17873" y="456"/>
                  </a:cubicBezTo>
                  <a:close/>
                  <a:moveTo>
                    <a:pt x="17873" y="0"/>
                  </a:moveTo>
                  <a:cubicBezTo>
                    <a:pt x="8020" y="0"/>
                    <a:pt x="1" y="8016"/>
                    <a:pt x="1" y="17869"/>
                  </a:cubicBezTo>
                  <a:lnTo>
                    <a:pt x="1" y="41938"/>
                  </a:lnTo>
                  <a:lnTo>
                    <a:pt x="58516" y="41938"/>
                  </a:lnTo>
                  <a:lnTo>
                    <a:pt x="58516" y="17869"/>
                  </a:lnTo>
                  <a:cubicBezTo>
                    <a:pt x="58516" y="8016"/>
                    <a:pt x="50500" y="0"/>
                    <a:pt x="40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2108071" y="548495"/>
              <a:ext cx="18195" cy="2277367"/>
            </a:xfrm>
            <a:custGeom>
              <a:avLst/>
              <a:gdLst/>
              <a:ahLst/>
              <a:cxnLst/>
              <a:rect l="l" t="t" r="r" b="b"/>
              <a:pathLst>
                <a:path w="332" h="41554" extrusionOk="0">
                  <a:moveTo>
                    <a:pt x="0" y="1"/>
                  </a:moveTo>
                  <a:lnTo>
                    <a:pt x="0" y="41553"/>
                  </a:lnTo>
                  <a:lnTo>
                    <a:pt x="331" y="4155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1474639" y="552386"/>
              <a:ext cx="18195" cy="2273476"/>
            </a:xfrm>
            <a:custGeom>
              <a:avLst/>
              <a:gdLst/>
              <a:ahLst/>
              <a:cxnLst/>
              <a:rect l="l" t="t" r="r" b="b"/>
              <a:pathLst>
                <a:path w="332" h="41483" extrusionOk="0">
                  <a:moveTo>
                    <a:pt x="0" y="1"/>
                  </a:moveTo>
                  <a:lnTo>
                    <a:pt x="0" y="41482"/>
                  </a:lnTo>
                  <a:lnTo>
                    <a:pt x="331" y="4148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922591" y="730337"/>
              <a:ext cx="18250" cy="2095524"/>
            </a:xfrm>
            <a:custGeom>
              <a:avLst/>
              <a:gdLst/>
              <a:ahLst/>
              <a:cxnLst/>
              <a:rect l="l" t="t" r="r" b="b"/>
              <a:pathLst>
                <a:path w="333" h="38236" extrusionOk="0">
                  <a:moveTo>
                    <a:pt x="1" y="1"/>
                  </a:moveTo>
                  <a:lnTo>
                    <a:pt x="1" y="38235"/>
                  </a:lnTo>
                  <a:lnTo>
                    <a:pt x="332" y="382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2737338" y="552386"/>
              <a:ext cx="18250" cy="2273476"/>
            </a:xfrm>
            <a:custGeom>
              <a:avLst/>
              <a:gdLst/>
              <a:ahLst/>
              <a:cxnLst/>
              <a:rect l="l" t="t" r="r" b="b"/>
              <a:pathLst>
                <a:path w="333" h="41483" extrusionOk="0">
                  <a:moveTo>
                    <a:pt x="1" y="1"/>
                  </a:moveTo>
                  <a:lnTo>
                    <a:pt x="1" y="41482"/>
                  </a:lnTo>
                  <a:lnTo>
                    <a:pt x="333" y="4148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3289605" y="730337"/>
              <a:ext cx="18031" cy="2095524"/>
            </a:xfrm>
            <a:custGeom>
              <a:avLst/>
              <a:gdLst/>
              <a:ahLst/>
              <a:cxnLst/>
              <a:rect l="l" t="t" r="r" b="b"/>
              <a:pathLst>
                <a:path w="329" h="38236" extrusionOk="0">
                  <a:moveTo>
                    <a:pt x="0" y="1"/>
                  </a:moveTo>
                  <a:lnTo>
                    <a:pt x="0" y="38235"/>
                  </a:lnTo>
                  <a:lnTo>
                    <a:pt x="328" y="3823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523120" y="2139914"/>
              <a:ext cx="3175511" cy="18031"/>
            </a:xfrm>
            <a:custGeom>
              <a:avLst/>
              <a:gdLst/>
              <a:ahLst/>
              <a:cxnLst/>
              <a:rect l="l" t="t" r="r" b="b"/>
              <a:pathLst>
                <a:path w="57942" h="329" extrusionOk="0">
                  <a:moveTo>
                    <a:pt x="1" y="0"/>
                  </a:moveTo>
                  <a:lnTo>
                    <a:pt x="1" y="329"/>
                  </a:lnTo>
                  <a:lnTo>
                    <a:pt x="57941" y="329"/>
                  </a:lnTo>
                  <a:lnTo>
                    <a:pt x="57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557647" y="1249228"/>
              <a:ext cx="3105361" cy="18195"/>
            </a:xfrm>
            <a:custGeom>
              <a:avLst/>
              <a:gdLst/>
              <a:ahLst/>
              <a:cxnLst/>
              <a:rect l="l" t="t" r="r" b="b"/>
              <a:pathLst>
                <a:path w="56662" h="332" extrusionOk="0">
                  <a:moveTo>
                    <a:pt x="0" y="0"/>
                  </a:moveTo>
                  <a:lnTo>
                    <a:pt x="0" y="332"/>
                  </a:lnTo>
                  <a:lnTo>
                    <a:pt x="56662" y="332"/>
                  </a:lnTo>
                  <a:lnTo>
                    <a:pt x="566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7"/>
          <p:cNvGrpSpPr/>
          <p:nvPr/>
        </p:nvGrpSpPr>
        <p:grpSpPr>
          <a:xfrm flipH="1">
            <a:off x="1034094" y="1084672"/>
            <a:ext cx="2048224" cy="3657554"/>
            <a:chOff x="1802008" y="3295709"/>
            <a:chExt cx="725138" cy="1287871"/>
          </a:xfrm>
        </p:grpSpPr>
        <p:sp>
          <p:nvSpPr>
            <p:cNvPr id="926" name="Google Shape;926;p57"/>
            <p:cNvSpPr/>
            <p:nvPr/>
          </p:nvSpPr>
          <p:spPr>
            <a:xfrm>
              <a:off x="1899612" y="4493902"/>
              <a:ext cx="627535" cy="89678"/>
            </a:xfrm>
            <a:custGeom>
              <a:avLst/>
              <a:gdLst/>
              <a:ahLst/>
              <a:cxnLst/>
              <a:rect l="l" t="t" r="r" b="b"/>
              <a:pathLst>
                <a:path w="17578" h="2512" extrusionOk="0">
                  <a:moveTo>
                    <a:pt x="17577" y="1256"/>
                  </a:moveTo>
                  <a:cubicBezTo>
                    <a:pt x="17577" y="558"/>
                    <a:pt x="13643" y="0"/>
                    <a:pt x="8789" y="0"/>
                  </a:cubicBezTo>
                  <a:cubicBezTo>
                    <a:pt x="3934" y="0"/>
                    <a:pt x="1" y="558"/>
                    <a:pt x="1" y="1256"/>
                  </a:cubicBezTo>
                  <a:cubicBezTo>
                    <a:pt x="1" y="1953"/>
                    <a:pt x="3934" y="2511"/>
                    <a:pt x="8789" y="2511"/>
                  </a:cubicBezTo>
                  <a:cubicBezTo>
                    <a:pt x="13643" y="2511"/>
                    <a:pt x="17577" y="1953"/>
                    <a:pt x="17577" y="1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2122735" y="3679161"/>
              <a:ext cx="159365" cy="84716"/>
            </a:xfrm>
            <a:custGeom>
              <a:avLst/>
              <a:gdLst/>
              <a:ahLst/>
              <a:cxnLst/>
              <a:rect l="l" t="t" r="r" b="b"/>
              <a:pathLst>
                <a:path w="4464" h="2373" extrusionOk="0">
                  <a:moveTo>
                    <a:pt x="4464" y="224"/>
                  </a:moveTo>
                  <a:cubicBezTo>
                    <a:pt x="4464" y="224"/>
                    <a:pt x="3515" y="84"/>
                    <a:pt x="2427" y="57"/>
                  </a:cubicBezTo>
                  <a:cubicBezTo>
                    <a:pt x="1423" y="1"/>
                    <a:pt x="28" y="140"/>
                    <a:pt x="0" y="196"/>
                  </a:cubicBezTo>
                  <a:cubicBezTo>
                    <a:pt x="0" y="196"/>
                    <a:pt x="1004" y="2372"/>
                    <a:pt x="2651" y="1926"/>
                  </a:cubicBezTo>
                  <a:cubicBezTo>
                    <a:pt x="4241" y="1396"/>
                    <a:pt x="4464" y="224"/>
                    <a:pt x="4464" y="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2030094" y="4076571"/>
              <a:ext cx="183284" cy="483092"/>
            </a:xfrm>
            <a:custGeom>
              <a:avLst/>
              <a:gdLst/>
              <a:ahLst/>
              <a:cxnLst/>
              <a:rect l="l" t="t" r="r" b="b"/>
              <a:pathLst>
                <a:path w="5134" h="13532" extrusionOk="0">
                  <a:moveTo>
                    <a:pt x="5134" y="559"/>
                  </a:moveTo>
                  <a:lnTo>
                    <a:pt x="1340" y="1"/>
                  </a:lnTo>
                  <a:cubicBezTo>
                    <a:pt x="1340" y="1"/>
                    <a:pt x="2065" y="8593"/>
                    <a:pt x="2456" y="11718"/>
                  </a:cubicBezTo>
                  <a:cubicBezTo>
                    <a:pt x="2456" y="11718"/>
                    <a:pt x="0" y="12555"/>
                    <a:pt x="0" y="13002"/>
                  </a:cubicBezTo>
                  <a:cubicBezTo>
                    <a:pt x="0" y="13476"/>
                    <a:pt x="2818" y="13197"/>
                    <a:pt x="2818" y="13197"/>
                  </a:cubicBezTo>
                  <a:cubicBezTo>
                    <a:pt x="2818" y="13197"/>
                    <a:pt x="4130" y="13532"/>
                    <a:pt x="4130" y="12639"/>
                  </a:cubicBezTo>
                  <a:cubicBezTo>
                    <a:pt x="4130" y="12499"/>
                    <a:pt x="4074" y="12360"/>
                    <a:pt x="4018" y="12137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2228300" y="3993890"/>
              <a:ext cx="165362" cy="564774"/>
            </a:xfrm>
            <a:custGeom>
              <a:avLst/>
              <a:gdLst/>
              <a:ahLst/>
              <a:cxnLst/>
              <a:rect l="l" t="t" r="r" b="b"/>
              <a:pathLst>
                <a:path w="4632" h="15820" extrusionOk="0">
                  <a:moveTo>
                    <a:pt x="4632" y="15290"/>
                  </a:moveTo>
                  <a:cubicBezTo>
                    <a:pt x="4632" y="14843"/>
                    <a:pt x="2260" y="14034"/>
                    <a:pt x="2260" y="14034"/>
                  </a:cubicBezTo>
                  <a:cubicBezTo>
                    <a:pt x="2651" y="10909"/>
                    <a:pt x="3376" y="2317"/>
                    <a:pt x="3376" y="2317"/>
                  </a:cubicBezTo>
                  <a:cubicBezTo>
                    <a:pt x="3376" y="2317"/>
                    <a:pt x="0" y="1"/>
                    <a:pt x="0" y="894"/>
                  </a:cubicBezTo>
                  <a:lnTo>
                    <a:pt x="0" y="894"/>
                  </a:lnTo>
                  <a:cubicBezTo>
                    <a:pt x="251" y="7059"/>
                    <a:pt x="698" y="14425"/>
                    <a:pt x="698" y="14425"/>
                  </a:cubicBezTo>
                  <a:cubicBezTo>
                    <a:pt x="614" y="14592"/>
                    <a:pt x="586" y="14760"/>
                    <a:pt x="586" y="14899"/>
                  </a:cubicBezTo>
                  <a:cubicBezTo>
                    <a:pt x="586" y="15820"/>
                    <a:pt x="1870" y="15457"/>
                    <a:pt x="1870" y="15457"/>
                  </a:cubicBezTo>
                  <a:cubicBezTo>
                    <a:pt x="1870" y="15457"/>
                    <a:pt x="4632" y="15736"/>
                    <a:pt x="4632" y="15290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2359782" y="4513822"/>
              <a:ext cx="39877" cy="31880"/>
            </a:xfrm>
            <a:custGeom>
              <a:avLst/>
              <a:gdLst/>
              <a:ahLst/>
              <a:cxnLst/>
              <a:rect l="l" t="t" r="r" b="b"/>
              <a:pathLst>
                <a:path w="1117" h="893" extrusionOk="0">
                  <a:moveTo>
                    <a:pt x="1116" y="642"/>
                  </a:moveTo>
                  <a:cubicBezTo>
                    <a:pt x="1116" y="642"/>
                    <a:pt x="893" y="335"/>
                    <a:pt x="140" y="0"/>
                  </a:cubicBezTo>
                  <a:cubicBezTo>
                    <a:pt x="56" y="168"/>
                    <a:pt x="0" y="391"/>
                    <a:pt x="0" y="586"/>
                  </a:cubicBezTo>
                  <a:cubicBezTo>
                    <a:pt x="0" y="698"/>
                    <a:pt x="0" y="809"/>
                    <a:pt x="56" y="893"/>
                  </a:cubicBezTo>
                  <a:cubicBezTo>
                    <a:pt x="1060" y="754"/>
                    <a:pt x="1116" y="642"/>
                    <a:pt x="1116" y="642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2247221" y="4500863"/>
              <a:ext cx="116560" cy="52836"/>
            </a:xfrm>
            <a:custGeom>
              <a:avLst/>
              <a:gdLst/>
              <a:ahLst/>
              <a:cxnLst/>
              <a:rect l="l" t="t" r="r" b="b"/>
              <a:pathLst>
                <a:path w="3265" h="1480" extrusionOk="0">
                  <a:moveTo>
                    <a:pt x="3265" y="363"/>
                  </a:moveTo>
                  <a:cubicBezTo>
                    <a:pt x="2986" y="224"/>
                    <a:pt x="2679" y="112"/>
                    <a:pt x="2260" y="1"/>
                  </a:cubicBezTo>
                  <a:cubicBezTo>
                    <a:pt x="2260" y="1"/>
                    <a:pt x="1061" y="642"/>
                    <a:pt x="84" y="112"/>
                  </a:cubicBezTo>
                  <a:lnTo>
                    <a:pt x="84" y="112"/>
                  </a:lnTo>
                  <a:cubicBezTo>
                    <a:pt x="84" y="140"/>
                    <a:pt x="0" y="419"/>
                    <a:pt x="0" y="893"/>
                  </a:cubicBezTo>
                  <a:lnTo>
                    <a:pt x="0" y="949"/>
                  </a:lnTo>
                  <a:cubicBezTo>
                    <a:pt x="0" y="949"/>
                    <a:pt x="56" y="1479"/>
                    <a:pt x="2121" y="1340"/>
                  </a:cubicBezTo>
                  <a:cubicBezTo>
                    <a:pt x="2539" y="1312"/>
                    <a:pt x="2874" y="1256"/>
                    <a:pt x="3125" y="1228"/>
                  </a:cubicBezTo>
                  <a:cubicBezTo>
                    <a:pt x="3097" y="1117"/>
                    <a:pt x="3097" y="1033"/>
                    <a:pt x="3097" y="921"/>
                  </a:cubicBezTo>
                  <a:cubicBezTo>
                    <a:pt x="3125" y="754"/>
                    <a:pt x="3209" y="531"/>
                    <a:pt x="3265" y="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2247221" y="4534743"/>
              <a:ext cx="152439" cy="18957"/>
            </a:xfrm>
            <a:custGeom>
              <a:avLst/>
              <a:gdLst/>
              <a:ahLst/>
              <a:cxnLst/>
              <a:rect l="l" t="t" r="r" b="b"/>
              <a:pathLst>
                <a:path w="4270" h="531" extrusionOk="0">
                  <a:moveTo>
                    <a:pt x="4269" y="251"/>
                  </a:moveTo>
                  <a:cubicBezTo>
                    <a:pt x="4269" y="195"/>
                    <a:pt x="4269" y="140"/>
                    <a:pt x="4241" y="56"/>
                  </a:cubicBezTo>
                  <a:cubicBezTo>
                    <a:pt x="2316" y="446"/>
                    <a:pt x="782" y="195"/>
                    <a:pt x="0" y="0"/>
                  </a:cubicBezTo>
                  <a:cubicBezTo>
                    <a:pt x="0" y="112"/>
                    <a:pt x="28" y="195"/>
                    <a:pt x="28" y="307"/>
                  </a:cubicBezTo>
                  <a:cubicBezTo>
                    <a:pt x="28" y="307"/>
                    <a:pt x="614" y="530"/>
                    <a:pt x="2232" y="530"/>
                  </a:cubicBezTo>
                  <a:cubicBezTo>
                    <a:pt x="4046" y="530"/>
                    <a:pt x="4241" y="279"/>
                    <a:pt x="4241" y="279"/>
                  </a:cubicBezTo>
                  <a:cubicBezTo>
                    <a:pt x="4241" y="279"/>
                    <a:pt x="4269" y="279"/>
                    <a:pt x="4269" y="251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2337862" y="4505861"/>
              <a:ext cx="11995" cy="23919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335" y="56"/>
                  </a:moveTo>
                  <a:lnTo>
                    <a:pt x="335" y="56"/>
                  </a:lnTo>
                  <a:cubicBezTo>
                    <a:pt x="335" y="0"/>
                    <a:pt x="307" y="0"/>
                    <a:pt x="307" y="0"/>
                  </a:cubicBezTo>
                  <a:cubicBezTo>
                    <a:pt x="307" y="0"/>
                    <a:pt x="0" y="167"/>
                    <a:pt x="0" y="558"/>
                  </a:cubicBezTo>
                  <a:lnTo>
                    <a:pt x="0" y="642"/>
                  </a:lnTo>
                  <a:cubicBezTo>
                    <a:pt x="0" y="642"/>
                    <a:pt x="0" y="670"/>
                    <a:pt x="28" y="670"/>
                  </a:cubicBezTo>
                  <a:lnTo>
                    <a:pt x="28" y="670"/>
                  </a:lnTo>
                  <a:cubicBezTo>
                    <a:pt x="28" y="670"/>
                    <a:pt x="56" y="670"/>
                    <a:pt x="56" y="642"/>
                  </a:cubicBezTo>
                  <a:lnTo>
                    <a:pt x="56" y="642"/>
                  </a:lnTo>
                  <a:lnTo>
                    <a:pt x="56" y="558"/>
                  </a:lnTo>
                  <a:cubicBezTo>
                    <a:pt x="56" y="223"/>
                    <a:pt x="307" y="84"/>
                    <a:pt x="335" y="56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2324903" y="4500863"/>
              <a:ext cx="11995" cy="23955"/>
            </a:xfrm>
            <a:custGeom>
              <a:avLst/>
              <a:gdLst/>
              <a:ahLst/>
              <a:cxnLst/>
              <a:rect l="l" t="t" r="r" b="b"/>
              <a:pathLst>
                <a:path w="336" h="671" extrusionOk="0">
                  <a:moveTo>
                    <a:pt x="335" y="56"/>
                  </a:moveTo>
                  <a:lnTo>
                    <a:pt x="335" y="56"/>
                  </a:lnTo>
                  <a:cubicBezTo>
                    <a:pt x="335" y="1"/>
                    <a:pt x="280" y="1"/>
                    <a:pt x="280" y="1"/>
                  </a:cubicBezTo>
                  <a:cubicBezTo>
                    <a:pt x="280" y="1"/>
                    <a:pt x="1" y="196"/>
                    <a:pt x="1" y="642"/>
                  </a:cubicBezTo>
                  <a:cubicBezTo>
                    <a:pt x="1" y="642"/>
                    <a:pt x="1" y="670"/>
                    <a:pt x="56" y="670"/>
                  </a:cubicBezTo>
                  <a:cubicBezTo>
                    <a:pt x="56" y="670"/>
                    <a:pt x="84" y="670"/>
                    <a:pt x="84" y="642"/>
                  </a:cubicBezTo>
                  <a:cubicBezTo>
                    <a:pt x="56" y="252"/>
                    <a:pt x="335" y="84"/>
                    <a:pt x="335" y="56"/>
                  </a:cubicBezTo>
                  <a:cubicBezTo>
                    <a:pt x="335" y="84"/>
                    <a:pt x="335" y="84"/>
                    <a:pt x="335" y="56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2324903" y="4487904"/>
              <a:ext cx="9996" cy="19956"/>
            </a:xfrm>
            <a:custGeom>
              <a:avLst/>
              <a:gdLst/>
              <a:ahLst/>
              <a:cxnLst/>
              <a:rect l="l" t="t" r="r" b="b"/>
              <a:pathLst>
                <a:path w="280" h="559" extrusionOk="0">
                  <a:moveTo>
                    <a:pt x="252" y="168"/>
                  </a:moveTo>
                  <a:cubicBezTo>
                    <a:pt x="252" y="280"/>
                    <a:pt x="224" y="419"/>
                    <a:pt x="196" y="475"/>
                  </a:cubicBezTo>
                  <a:cubicBezTo>
                    <a:pt x="140" y="364"/>
                    <a:pt x="112" y="224"/>
                    <a:pt x="112" y="168"/>
                  </a:cubicBezTo>
                  <a:cubicBezTo>
                    <a:pt x="112" y="140"/>
                    <a:pt x="112" y="85"/>
                    <a:pt x="140" y="85"/>
                  </a:cubicBezTo>
                  <a:cubicBezTo>
                    <a:pt x="140" y="85"/>
                    <a:pt x="196" y="57"/>
                    <a:pt x="224" y="57"/>
                  </a:cubicBezTo>
                  <a:lnTo>
                    <a:pt x="224" y="57"/>
                  </a:lnTo>
                  <a:cubicBezTo>
                    <a:pt x="252" y="57"/>
                    <a:pt x="252" y="57"/>
                    <a:pt x="280" y="85"/>
                  </a:cubicBezTo>
                  <a:cubicBezTo>
                    <a:pt x="252" y="85"/>
                    <a:pt x="252" y="140"/>
                    <a:pt x="252" y="168"/>
                  </a:cubicBezTo>
                  <a:close/>
                  <a:moveTo>
                    <a:pt x="280" y="168"/>
                  </a:moveTo>
                  <a:cubicBezTo>
                    <a:pt x="280" y="140"/>
                    <a:pt x="280" y="85"/>
                    <a:pt x="252" y="57"/>
                  </a:cubicBezTo>
                  <a:cubicBezTo>
                    <a:pt x="224" y="29"/>
                    <a:pt x="224" y="1"/>
                    <a:pt x="140" y="1"/>
                  </a:cubicBezTo>
                  <a:cubicBezTo>
                    <a:pt x="84" y="1"/>
                    <a:pt x="84" y="29"/>
                    <a:pt x="56" y="29"/>
                  </a:cubicBezTo>
                  <a:cubicBezTo>
                    <a:pt x="1" y="57"/>
                    <a:pt x="1" y="85"/>
                    <a:pt x="1" y="140"/>
                  </a:cubicBezTo>
                  <a:cubicBezTo>
                    <a:pt x="1" y="280"/>
                    <a:pt x="112" y="503"/>
                    <a:pt x="112" y="559"/>
                  </a:cubicBezTo>
                  <a:lnTo>
                    <a:pt x="140" y="559"/>
                  </a:lnTo>
                  <a:lnTo>
                    <a:pt x="196" y="559"/>
                  </a:lnTo>
                  <a:cubicBezTo>
                    <a:pt x="224" y="559"/>
                    <a:pt x="280" y="336"/>
                    <a:pt x="280" y="168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2312944" y="4497865"/>
              <a:ext cx="18957" cy="10996"/>
            </a:xfrm>
            <a:custGeom>
              <a:avLst/>
              <a:gdLst/>
              <a:ahLst/>
              <a:cxnLst/>
              <a:rect l="l" t="t" r="r" b="b"/>
              <a:pathLst>
                <a:path w="531" h="308" extrusionOk="0">
                  <a:moveTo>
                    <a:pt x="447" y="280"/>
                  </a:moveTo>
                  <a:lnTo>
                    <a:pt x="447" y="280"/>
                  </a:lnTo>
                  <a:cubicBezTo>
                    <a:pt x="308" y="280"/>
                    <a:pt x="112" y="196"/>
                    <a:pt x="57" y="140"/>
                  </a:cubicBezTo>
                  <a:lnTo>
                    <a:pt x="57" y="85"/>
                  </a:lnTo>
                  <a:lnTo>
                    <a:pt x="57" y="57"/>
                  </a:lnTo>
                  <a:cubicBezTo>
                    <a:pt x="57" y="29"/>
                    <a:pt x="112" y="29"/>
                    <a:pt x="112" y="29"/>
                  </a:cubicBezTo>
                  <a:lnTo>
                    <a:pt x="112" y="29"/>
                  </a:lnTo>
                  <a:cubicBezTo>
                    <a:pt x="196" y="29"/>
                    <a:pt x="391" y="168"/>
                    <a:pt x="447" y="280"/>
                  </a:cubicBezTo>
                  <a:close/>
                  <a:moveTo>
                    <a:pt x="531" y="308"/>
                  </a:moveTo>
                  <a:cubicBezTo>
                    <a:pt x="531" y="280"/>
                    <a:pt x="531" y="280"/>
                    <a:pt x="531" y="308"/>
                  </a:cubicBezTo>
                  <a:cubicBezTo>
                    <a:pt x="475" y="280"/>
                    <a:pt x="280" y="1"/>
                    <a:pt x="112" y="1"/>
                  </a:cubicBezTo>
                  <a:lnTo>
                    <a:pt x="112" y="1"/>
                  </a:lnTo>
                  <a:cubicBezTo>
                    <a:pt x="57" y="1"/>
                    <a:pt x="29" y="29"/>
                    <a:pt x="1" y="57"/>
                  </a:cubicBezTo>
                  <a:lnTo>
                    <a:pt x="1" y="140"/>
                  </a:lnTo>
                  <a:lnTo>
                    <a:pt x="1" y="168"/>
                  </a:lnTo>
                  <a:cubicBezTo>
                    <a:pt x="57" y="280"/>
                    <a:pt x="447" y="308"/>
                    <a:pt x="531" y="308"/>
                  </a:cubicBezTo>
                  <a:lnTo>
                    <a:pt x="531" y="308"/>
                  </a:ln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>
              <a:off x="2069935" y="4016810"/>
              <a:ext cx="281887" cy="316766"/>
            </a:xfrm>
            <a:custGeom>
              <a:avLst/>
              <a:gdLst/>
              <a:ahLst/>
              <a:cxnLst/>
              <a:rect l="l" t="t" r="r" b="b"/>
              <a:pathLst>
                <a:path w="7896" h="8873" extrusionOk="0">
                  <a:moveTo>
                    <a:pt x="7896" y="4855"/>
                  </a:moveTo>
                  <a:cubicBezTo>
                    <a:pt x="7896" y="3516"/>
                    <a:pt x="7896" y="1898"/>
                    <a:pt x="7812" y="1"/>
                  </a:cubicBezTo>
                  <a:lnTo>
                    <a:pt x="0" y="84"/>
                  </a:lnTo>
                  <a:lnTo>
                    <a:pt x="279" y="8454"/>
                  </a:lnTo>
                  <a:cubicBezTo>
                    <a:pt x="279" y="8454"/>
                    <a:pt x="2260" y="8649"/>
                    <a:pt x="3711" y="8454"/>
                  </a:cubicBezTo>
                  <a:lnTo>
                    <a:pt x="3906" y="3042"/>
                  </a:lnTo>
                  <a:lnTo>
                    <a:pt x="4492" y="8649"/>
                  </a:lnTo>
                  <a:cubicBezTo>
                    <a:pt x="4492" y="8649"/>
                    <a:pt x="7226" y="8872"/>
                    <a:pt x="7812" y="8482"/>
                  </a:cubicBezTo>
                  <a:cubicBezTo>
                    <a:pt x="7840" y="8482"/>
                    <a:pt x="7896" y="7143"/>
                    <a:pt x="7896" y="48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7"/>
            <p:cNvSpPr/>
            <p:nvPr/>
          </p:nvSpPr>
          <p:spPr>
            <a:xfrm>
              <a:off x="2159578" y="4119411"/>
              <a:ext cx="102602" cy="15958"/>
            </a:xfrm>
            <a:custGeom>
              <a:avLst/>
              <a:gdLst/>
              <a:ahLst/>
              <a:cxnLst/>
              <a:rect l="l" t="t" r="r" b="b"/>
              <a:pathLst>
                <a:path w="2874" h="447" extrusionOk="0">
                  <a:moveTo>
                    <a:pt x="2874" y="447"/>
                  </a:moveTo>
                  <a:cubicBezTo>
                    <a:pt x="2874" y="419"/>
                    <a:pt x="2874" y="419"/>
                    <a:pt x="2874" y="447"/>
                  </a:cubicBezTo>
                  <a:cubicBezTo>
                    <a:pt x="1674" y="363"/>
                    <a:pt x="84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  <a:lnTo>
                    <a:pt x="0" y="28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28" y="28"/>
                    <a:pt x="1674" y="419"/>
                    <a:pt x="2874" y="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7"/>
            <p:cNvSpPr/>
            <p:nvPr/>
          </p:nvSpPr>
          <p:spPr>
            <a:xfrm>
              <a:off x="2326903" y="4051688"/>
              <a:ext cx="9996" cy="263966"/>
            </a:xfrm>
            <a:custGeom>
              <a:avLst/>
              <a:gdLst/>
              <a:ahLst/>
              <a:cxnLst/>
              <a:rect l="l" t="t" r="r" b="b"/>
              <a:pathLst>
                <a:path w="280" h="7394" extrusionOk="0">
                  <a:moveTo>
                    <a:pt x="279" y="28"/>
                  </a:moveTo>
                  <a:cubicBezTo>
                    <a:pt x="279" y="28"/>
                    <a:pt x="224" y="0"/>
                    <a:pt x="279" y="28"/>
                  </a:cubicBezTo>
                  <a:cubicBezTo>
                    <a:pt x="224" y="0"/>
                    <a:pt x="224" y="28"/>
                    <a:pt x="224" y="28"/>
                  </a:cubicBezTo>
                  <a:lnTo>
                    <a:pt x="0" y="7365"/>
                  </a:lnTo>
                  <a:cubicBezTo>
                    <a:pt x="0" y="7365"/>
                    <a:pt x="0" y="7393"/>
                    <a:pt x="28" y="7393"/>
                  </a:cubicBezTo>
                  <a:cubicBezTo>
                    <a:pt x="28" y="7393"/>
                    <a:pt x="56" y="7393"/>
                    <a:pt x="56" y="7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7"/>
            <p:cNvSpPr/>
            <p:nvPr/>
          </p:nvSpPr>
          <p:spPr>
            <a:xfrm>
              <a:off x="2183461" y="4125373"/>
              <a:ext cx="9032" cy="196243"/>
            </a:xfrm>
            <a:custGeom>
              <a:avLst/>
              <a:gdLst/>
              <a:ahLst/>
              <a:cxnLst/>
              <a:rect l="l" t="t" r="r" b="b"/>
              <a:pathLst>
                <a:path w="253" h="5497" extrusionOk="0">
                  <a:moveTo>
                    <a:pt x="252" y="28"/>
                  </a:moveTo>
                  <a:cubicBezTo>
                    <a:pt x="252" y="28"/>
                    <a:pt x="196" y="28"/>
                    <a:pt x="252" y="28"/>
                  </a:cubicBezTo>
                  <a:cubicBezTo>
                    <a:pt x="196" y="1"/>
                    <a:pt x="196" y="28"/>
                    <a:pt x="196" y="28"/>
                  </a:cubicBezTo>
                  <a:lnTo>
                    <a:pt x="1" y="5469"/>
                  </a:lnTo>
                  <a:cubicBezTo>
                    <a:pt x="1" y="5469"/>
                    <a:pt x="1" y="5497"/>
                    <a:pt x="29" y="5497"/>
                  </a:cubicBezTo>
                  <a:cubicBezTo>
                    <a:pt x="29" y="5497"/>
                    <a:pt x="57" y="5497"/>
                    <a:pt x="57" y="5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7"/>
            <p:cNvSpPr/>
            <p:nvPr/>
          </p:nvSpPr>
          <p:spPr>
            <a:xfrm>
              <a:off x="2202417" y="4042692"/>
              <a:ext cx="1999" cy="67794"/>
            </a:xfrm>
            <a:custGeom>
              <a:avLst/>
              <a:gdLst/>
              <a:ahLst/>
              <a:cxnLst/>
              <a:rect l="l" t="t" r="r" b="b"/>
              <a:pathLst>
                <a:path w="56" h="1899" extrusionOk="0">
                  <a:moveTo>
                    <a:pt x="28" y="57"/>
                  </a:moveTo>
                  <a:cubicBezTo>
                    <a:pt x="28" y="1"/>
                    <a:pt x="0" y="1"/>
                    <a:pt x="28" y="57"/>
                  </a:cubicBezTo>
                  <a:cubicBezTo>
                    <a:pt x="0" y="1"/>
                    <a:pt x="0" y="57"/>
                    <a:pt x="0" y="57"/>
                  </a:cubicBezTo>
                  <a:lnTo>
                    <a:pt x="0" y="1870"/>
                  </a:lnTo>
                  <a:cubicBezTo>
                    <a:pt x="0" y="1870"/>
                    <a:pt x="0" y="1898"/>
                    <a:pt x="28" y="1898"/>
                  </a:cubicBezTo>
                  <a:cubicBezTo>
                    <a:pt x="28" y="1898"/>
                    <a:pt x="56" y="1898"/>
                    <a:pt x="56" y="1870"/>
                  </a:cubicBezTo>
                  <a:lnTo>
                    <a:pt x="56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7"/>
            <p:cNvSpPr/>
            <p:nvPr/>
          </p:nvSpPr>
          <p:spPr>
            <a:xfrm>
              <a:off x="2295023" y="4015810"/>
              <a:ext cx="37878" cy="95640"/>
            </a:xfrm>
            <a:custGeom>
              <a:avLst/>
              <a:gdLst/>
              <a:ahLst/>
              <a:cxnLst/>
              <a:rect l="l" t="t" r="r" b="b"/>
              <a:pathLst>
                <a:path w="1061" h="2679" extrusionOk="0">
                  <a:moveTo>
                    <a:pt x="1061" y="2679"/>
                  </a:moveTo>
                  <a:cubicBezTo>
                    <a:pt x="1061" y="2679"/>
                    <a:pt x="1033" y="2651"/>
                    <a:pt x="1061" y="2679"/>
                  </a:cubicBezTo>
                  <a:cubicBezTo>
                    <a:pt x="419" y="2009"/>
                    <a:pt x="84" y="1145"/>
                    <a:pt x="84" y="280"/>
                  </a:cubicBezTo>
                  <a:lnTo>
                    <a:pt x="84" y="29"/>
                  </a:lnTo>
                  <a:cubicBezTo>
                    <a:pt x="84" y="29"/>
                    <a:pt x="84" y="1"/>
                    <a:pt x="56" y="1"/>
                  </a:cubicBezTo>
                  <a:cubicBezTo>
                    <a:pt x="56" y="1"/>
                    <a:pt x="1" y="1"/>
                    <a:pt x="1" y="29"/>
                  </a:cubicBezTo>
                  <a:lnTo>
                    <a:pt x="1" y="280"/>
                  </a:lnTo>
                  <a:cubicBezTo>
                    <a:pt x="1" y="1172"/>
                    <a:pt x="363" y="2065"/>
                    <a:pt x="977" y="2679"/>
                  </a:cubicBezTo>
                  <a:lnTo>
                    <a:pt x="1061" y="2679"/>
                  </a:lnTo>
                  <a:cubicBezTo>
                    <a:pt x="1033" y="2679"/>
                    <a:pt x="1033" y="2679"/>
                    <a:pt x="1061" y="2679"/>
                  </a:cubicBezTo>
                  <a:cubicBezTo>
                    <a:pt x="1033" y="2679"/>
                    <a:pt x="1061" y="2679"/>
                    <a:pt x="1061" y="2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2077896" y="4021808"/>
              <a:ext cx="35878" cy="79682"/>
            </a:xfrm>
            <a:custGeom>
              <a:avLst/>
              <a:gdLst/>
              <a:ahLst/>
              <a:cxnLst/>
              <a:rect l="l" t="t" r="r" b="b"/>
              <a:pathLst>
                <a:path w="1005" h="2232" extrusionOk="0">
                  <a:moveTo>
                    <a:pt x="1005" y="642"/>
                  </a:moveTo>
                  <a:cubicBezTo>
                    <a:pt x="1005" y="419"/>
                    <a:pt x="977" y="223"/>
                    <a:pt x="977" y="28"/>
                  </a:cubicBezTo>
                  <a:cubicBezTo>
                    <a:pt x="977" y="28"/>
                    <a:pt x="977" y="0"/>
                    <a:pt x="921" y="0"/>
                  </a:cubicBezTo>
                  <a:cubicBezTo>
                    <a:pt x="921" y="0"/>
                    <a:pt x="893" y="0"/>
                    <a:pt x="893" y="28"/>
                  </a:cubicBezTo>
                  <a:cubicBezTo>
                    <a:pt x="921" y="223"/>
                    <a:pt x="921" y="391"/>
                    <a:pt x="921" y="586"/>
                  </a:cubicBezTo>
                  <a:cubicBezTo>
                    <a:pt x="921" y="837"/>
                    <a:pt x="893" y="1088"/>
                    <a:pt x="810" y="1283"/>
                  </a:cubicBezTo>
                  <a:cubicBezTo>
                    <a:pt x="698" y="1758"/>
                    <a:pt x="363" y="2093"/>
                    <a:pt x="1" y="2204"/>
                  </a:cubicBezTo>
                  <a:lnTo>
                    <a:pt x="1" y="2232"/>
                  </a:lnTo>
                  <a:lnTo>
                    <a:pt x="1" y="2232"/>
                  </a:lnTo>
                  <a:lnTo>
                    <a:pt x="29" y="2232"/>
                  </a:lnTo>
                  <a:lnTo>
                    <a:pt x="29" y="2232"/>
                  </a:lnTo>
                  <a:cubicBezTo>
                    <a:pt x="419" y="2120"/>
                    <a:pt x="754" y="1758"/>
                    <a:pt x="893" y="1283"/>
                  </a:cubicBezTo>
                  <a:cubicBezTo>
                    <a:pt x="977" y="1116"/>
                    <a:pt x="1005" y="837"/>
                    <a:pt x="1005" y="6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7"/>
            <p:cNvSpPr/>
            <p:nvPr/>
          </p:nvSpPr>
          <p:spPr>
            <a:xfrm>
              <a:off x="2200418" y="4027770"/>
              <a:ext cx="19956" cy="79718"/>
            </a:xfrm>
            <a:custGeom>
              <a:avLst/>
              <a:gdLst/>
              <a:ahLst/>
              <a:cxnLst/>
              <a:rect l="l" t="t" r="r" b="b"/>
              <a:pathLst>
                <a:path w="559" h="2233" extrusionOk="0">
                  <a:moveTo>
                    <a:pt x="558" y="56"/>
                  </a:moveTo>
                  <a:cubicBezTo>
                    <a:pt x="558" y="56"/>
                    <a:pt x="530" y="0"/>
                    <a:pt x="558" y="56"/>
                  </a:cubicBezTo>
                  <a:lnTo>
                    <a:pt x="558" y="56"/>
                  </a:lnTo>
                  <a:cubicBezTo>
                    <a:pt x="530" y="0"/>
                    <a:pt x="530" y="56"/>
                    <a:pt x="530" y="56"/>
                  </a:cubicBezTo>
                  <a:cubicBezTo>
                    <a:pt x="530" y="56"/>
                    <a:pt x="530" y="921"/>
                    <a:pt x="419" y="1535"/>
                  </a:cubicBezTo>
                  <a:cubicBezTo>
                    <a:pt x="363" y="2149"/>
                    <a:pt x="84" y="2177"/>
                    <a:pt x="56" y="2177"/>
                  </a:cubicBezTo>
                  <a:cubicBezTo>
                    <a:pt x="56" y="2177"/>
                    <a:pt x="0" y="2177"/>
                    <a:pt x="0" y="2205"/>
                  </a:cubicBezTo>
                  <a:cubicBezTo>
                    <a:pt x="0" y="2205"/>
                    <a:pt x="0" y="2232"/>
                    <a:pt x="56" y="2232"/>
                  </a:cubicBezTo>
                  <a:cubicBezTo>
                    <a:pt x="56" y="2232"/>
                    <a:pt x="391" y="2232"/>
                    <a:pt x="447" y="1591"/>
                  </a:cubicBezTo>
                  <a:cubicBezTo>
                    <a:pt x="530" y="921"/>
                    <a:pt x="558" y="56"/>
                    <a:pt x="558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7"/>
            <p:cNvSpPr/>
            <p:nvPr/>
          </p:nvSpPr>
          <p:spPr>
            <a:xfrm>
              <a:off x="2025096" y="4513822"/>
              <a:ext cx="39877" cy="30916"/>
            </a:xfrm>
            <a:custGeom>
              <a:avLst/>
              <a:gdLst/>
              <a:ahLst/>
              <a:cxnLst/>
              <a:rect l="l" t="t" r="r" b="b"/>
              <a:pathLst>
                <a:path w="1117" h="866" extrusionOk="0">
                  <a:moveTo>
                    <a:pt x="1117" y="586"/>
                  </a:moveTo>
                  <a:cubicBezTo>
                    <a:pt x="1117" y="391"/>
                    <a:pt x="1089" y="168"/>
                    <a:pt x="977" y="0"/>
                  </a:cubicBezTo>
                  <a:cubicBezTo>
                    <a:pt x="224" y="335"/>
                    <a:pt x="1" y="670"/>
                    <a:pt x="1" y="670"/>
                  </a:cubicBezTo>
                  <a:cubicBezTo>
                    <a:pt x="1" y="670"/>
                    <a:pt x="29" y="754"/>
                    <a:pt x="1089" y="865"/>
                  </a:cubicBezTo>
                  <a:cubicBezTo>
                    <a:pt x="1089" y="809"/>
                    <a:pt x="1117" y="698"/>
                    <a:pt x="1117" y="586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2059975" y="4499864"/>
              <a:ext cx="117560" cy="53836"/>
            </a:xfrm>
            <a:custGeom>
              <a:avLst/>
              <a:gdLst/>
              <a:ahLst/>
              <a:cxnLst/>
              <a:rect l="l" t="t" r="r" b="b"/>
              <a:pathLst>
                <a:path w="3293" h="1508" extrusionOk="0">
                  <a:moveTo>
                    <a:pt x="3293" y="866"/>
                  </a:moveTo>
                  <a:cubicBezTo>
                    <a:pt x="3293" y="419"/>
                    <a:pt x="3181" y="140"/>
                    <a:pt x="3181" y="112"/>
                  </a:cubicBezTo>
                  <a:lnTo>
                    <a:pt x="3181" y="112"/>
                  </a:lnTo>
                  <a:lnTo>
                    <a:pt x="3181" y="112"/>
                  </a:lnTo>
                  <a:cubicBezTo>
                    <a:pt x="2204" y="614"/>
                    <a:pt x="1005" y="1"/>
                    <a:pt x="1005" y="1"/>
                  </a:cubicBezTo>
                  <a:cubicBezTo>
                    <a:pt x="586" y="112"/>
                    <a:pt x="279" y="252"/>
                    <a:pt x="0" y="335"/>
                  </a:cubicBezTo>
                  <a:cubicBezTo>
                    <a:pt x="112" y="531"/>
                    <a:pt x="140" y="726"/>
                    <a:pt x="140" y="949"/>
                  </a:cubicBezTo>
                  <a:cubicBezTo>
                    <a:pt x="140" y="1033"/>
                    <a:pt x="140" y="1145"/>
                    <a:pt x="112" y="1256"/>
                  </a:cubicBezTo>
                  <a:cubicBezTo>
                    <a:pt x="391" y="1284"/>
                    <a:pt x="698" y="1340"/>
                    <a:pt x="1144" y="1368"/>
                  </a:cubicBezTo>
                  <a:cubicBezTo>
                    <a:pt x="3209" y="1507"/>
                    <a:pt x="3293" y="977"/>
                    <a:pt x="3293" y="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7"/>
            <p:cNvSpPr/>
            <p:nvPr/>
          </p:nvSpPr>
          <p:spPr>
            <a:xfrm>
              <a:off x="2024133" y="4534743"/>
              <a:ext cx="153403" cy="18957"/>
            </a:xfrm>
            <a:custGeom>
              <a:avLst/>
              <a:gdLst/>
              <a:ahLst/>
              <a:cxnLst/>
              <a:rect l="l" t="t" r="r" b="b"/>
              <a:pathLst>
                <a:path w="4297" h="531" extrusionOk="0">
                  <a:moveTo>
                    <a:pt x="4297" y="0"/>
                  </a:moveTo>
                  <a:lnTo>
                    <a:pt x="4297" y="0"/>
                  </a:lnTo>
                  <a:cubicBezTo>
                    <a:pt x="3487" y="223"/>
                    <a:pt x="1953" y="446"/>
                    <a:pt x="28" y="84"/>
                  </a:cubicBezTo>
                  <a:cubicBezTo>
                    <a:pt x="0" y="168"/>
                    <a:pt x="0" y="223"/>
                    <a:pt x="0" y="251"/>
                  </a:cubicBezTo>
                  <a:lnTo>
                    <a:pt x="0" y="279"/>
                  </a:lnTo>
                  <a:cubicBezTo>
                    <a:pt x="0" y="279"/>
                    <a:pt x="251" y="530"/>
                    <a:pt x="2009" y="530"/>
                  </a:cubicBezTo>
                  <a:cubicBezTo>
                    <a:pt x="3627" y="530"/>
                    <a:pt x="4213" y="307"/>
                    <a:pt x="4213" y="307"/>
                  </a:cubicBezTo>
                  <a:cubicBezTo>
                    <a:pt x="4241" y="223"/>
                    <a:pt x="4241" y="112"/>
                    <a:pt x="4297" y="0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7"/>
            <p:cNvSpPr/>
            <p:nvPr/>
          </p:nvSpPr>
          <p:spPr>
            <a:xfrm>
              <a:off x="2073934" y="4507825"/>
              <a:ext cx="11960" cy="22955"/>
            </a:xfrm>
            <a:custGeom>
              <a:avLst/>
              <a:gdLst/>
              <a:ahLst/>
              <a:cxnLst/>
              <a:rect l="l" t="t" r="r" b="b"/>
              <a:pathLst>
                <a:path w="335" h="643" extrusionOk="0">
                  <a:moveTo>
                    <a:pt x="335" y="559"/>
                  </a:moveTo>
                  <a:cubicBezTo>
                    <a:pt x="335" y="168"/>
                    <a:pt x="56" y="1"/>
                    <a:pt x="28" y="1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29"/>
                  </a:lnTo>
                  <a:cubicBezTo>
                    <a:pt x="0" y="29"/>
                    <a:pt x="279" y="196"/>
                    <a:pt x="279" y="559"/>
                  </a:cubicBezTo>
                  <a:lnTo>
                    <a:pt x="279" y="615"/>
                  </a:lnTo>
                  <a:lnTo>
                    <a:pt x="279" y="615"/>
                  </a:lnTo>
                  <a:cubicBezTo>
                    <a:pt x="279" y="615"/>
                    <a:pt x="279" y="643"/>
                    <a:pt x="307" y="643"/>
                  </a:cubicBezTo>
                  <a:lnTo>
                    <a:pt x="307" y="643"/>
                  </a:lnTo>
                  <a:cubicBezTo>
                    <a:pt x="307" y="643"/>
                    <a:pt x="335" y="643"/>
                    <a:pt x="335" y="615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7"/>
            <p:cNvSpPr/>
            <p:nvPr/>
          </p:nvSpPr>
          <p:spPr>
            <a:xfrm>
              <a:off x="2087857" y="4501863"/>
              <a:ext cx="10996" cy="23955"/>
            </a:xfrm>
            <a:custGeom>
              <a:avLst/>
              <a:gdLst/>
              <a:ahLst/>
              <a:cxnLst/>
              <a:rect l="l" t="t" r="r" b="b"/>
              <a:pathLst>
                <a:path w="308" h="671" extrusionOk="0">
                  <a:moveTo>
                    <a:pt x="308" y="642"/>
                  </a:moveTo>
                  <a:cubicBezTo>
                    <a:pt x="308" y="196"/>
                    <a:pt x="29" y="0"/>
                    <a:pt x="29" y="0"/>
                  </a:cubicBezTo>
                  <a:lnTo>
                    <a:pt x="1" y="0"/>
                  </a:lnTo>
                  <a:lnTo>
                    <a:pt x="1" y="0"/>
                  </a:lnTo>
                  <a:lnTo>
                    <a:pt x="1" y="56"/>
                  </a:lnTo>
                  <a:cubicBezTo>
                    <a:pt x="1" y="56"/>
                    <a:pt x="224" y="224"/>
                    <a:pt x="224" y="642"/>
                  </a:cubicBezTo>
                  <a:cubicBezTo>
                    <a:pt x="280" y="670"/>
                    <a:pt x="280" y="670"/>
                    <a:pt x="308" y="642"/>
                  </a:cubicBezTo>
                  <a:cubicBezTo>
                    <a:pt x="308" y="670"/>
                    <a:pt x="308" y="670"/>
                    <a:pt x="308" y="642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2086857" y="4488904"/>
              <a:ext cx="10996" cy="19956"/>
            </a:xfrm>
            <a:custGeom>
              <a:avLst/>
              <a:gdLst/>
              <a:ahLst/>
              <a:cxnLst/>
              <a:rect l="l" t="t" r="r" b="b"/>
              <a:pathLst>
                <a:path w="308" h="559" extrusionOk="0">
                  <a:moveTo>
                    <a:pt x="252" y="140"/>
                  </a:moveTo>
                  <a:cubicBezTo>
                    <a:pt x="252" y="252"/>
                    <a:pt x="224" y="391"/>
                    <a:pt x="196" y="447"/>
                  </a:cubicBezTo>
                  <a:cubicBezTo>
                    <a:pt x="168" y="336"/>
                    <a:pt x="112" y="252"/>
                    <a:pt x="112" y="140"/>
                  </a:cubicBezTo>
                  <a:cubicBezTo>
                    <a:pt x="112" y="112"/>
                    <a:pt x="112" y="57"/>
                    <a:pt x="168" y="57"/>
                  </a:cubicBezTo>
                  <a:cubicBezTo>
                    <a:pt x="168" y="29"/>
                    <a:pt x="196" y="29"/>
                    <a:pt x="224" y="29"/>
                  </a:cubicBezTo>
                  <a:lnTo>
                    <a:pt x="224" y="29"/>
                  </a:lnTo>
                  <a:cubicBezTo>
                    <a:pt x="252" y="29"/>
                    <a:pt x="252" y="29"/>
                    <a:pt x="308" y="57"/>
                  </a:cubicBezTo>
                  <a:cubicBezTo>
                    <a:pt x="252" y="57"/>
                    <a:pt x="252" y="112"/>
                    <a:pt x="252" y="140"/>
                  </a:cubicBezTo>
                  <a:close/>
                  <a:moveTo>
                    <a:pt x="308" y="140"/>
                  </a:moveTo>
                  <a:cubicBezTo>
                    <a:pt x="308" y="112"/>
                    <a:pt x="308" y="57"/>
                    <a:pt x="252" y="29"/>
                  </a:cubicBezTo>
                  <a:cubicBezTo>
                    <a:pt x="252" y="1"/>
                    <a:pt x="224" y="1"/>
                    <a:pt x="140" y="1"/>
                  </a:cubicBezTo>
                  <a:cubicBezTo>
                    <a:pt x="112" y="1"/>
                    <a:pt x="84" y="29"/>
                    <a:pt x="57" y="57"/>
                  </a:cubicBezTo>
                  <a:cubicBezTo>
                    <a:pt x="1" y="112"/>
                    <a:pt x="1" y="140"/>
                    <a:pt x="1" y="168"/>
                  </a:cubicBezTo>
                  <a:cubicBezTo>
                    <a:pt x="1" y="308"/>
                    <a:pt x="112" y="531"/>
                    <a:pt x="112" y="559"/>
                  </a:cubicBezTo>
                  <a:lnTo>
                    <a:pt x="140" y="559"/>
                  </a:lnTo>
                  <a:lnTo>
                    <a:pt x="196" y="559"/>
                  </a:lnTo>
                  <a:cubicBezTo>
                    <a:pt x="224" y="531"/>
                    <a:pt x="308" y="308"/>
                    <a:pt x="308" y="140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2092855" y="4495901"/>
              <a:ext cx="17957" cy="11960"/>
            </a:xfrm>
            <a:custGeom>
              <a:avLst/>
              <a:gdLst/>
              <a:ahLst/>
              <a:cxnLst/>
              <a:rect l="l" t="t" r="r" b="b"/>
              <a:pathLst>
                <a:path w="503" h="335" extrusionOk="0">
                  <a:moveTo>
                    <a:pt x="474" y="140"/>
                  </a:moveTo>
                  <a:cubicBezTo>
                    <a:pt x="474" y="140"/>
                    <a:pt x="474" y="195"/>
                    <a:pt x="474" y="140"/>
                  </a:cubicBezTo>
                  <a:cubicBezTo>
                    <a:pt x="447" y="251"/>
                    <a:pt x="195" y="279"/>
                    <a:pt x="56" y="335"/>
                  </a:cubicBezTo>
                  <a:cubicBezTo>
                    <a:pt x="140" y="223"/>
                    <a:pt x="307" y="84"/>
                    <a:pt x="363" y="84"/>
                  </a:cubicBezTo>
                  <a:lnTo>
                    <a:pt x="363" y="84"/>
                  </a:lnTo>
                  <a:cubicBezTo>
                    <a:pt x="447" y="84"/>
                    <a:pt x="447" y="84"/>
                    <a:pt x="474" y="140"/>
                  </a:cubicBezTo>
                  <a:cubicBezTo>
                    <a:pt x="474" y="112"/>
                    <a:pt x="474" y="140"/>
                    <a:pt x="474" y="140"/>
                  </a:cubicBezTo>
                  <a:close/>
                  <a:moveTo>
                    <a:pt x="502" y="140"/>
                  </a:moveTo>
                  <a:lnTo>
                    <a:pt x="502" y="84"/>
                  </a:lnTo>
                  <a:cubicBezTo>
                    <a:pt x="474" y="56"/>
                    <a:pt x="474" y="0"/>
                    <a:pt x="419" y="0"/>
                  </a:cubicBezTo>
                  <a:cubicBezTo>
                    <a:pt x="223" y="0"/>
                    <a:pt x="28" y="279"/>
                    <a:pt x="0" y="335"/>
                  </a:cubicBezTo>
                  <a:lnTo>
                    <a:pt x="0" y="335"/>
                  </a:lnTo>
                  <a:lnTo>
                    <a:pt x="0" y="335"/>
                  </a:lnTo>
                  <a:lnTo>
                    <a:pt x="28" y="335"/>
                  </a:lnTo>
                  <a:cubicBezTo>
                    <a:pt x="56" y="335"/>
                    <a:pt x="447" y="279"/>
                    <a:pt x="502" y="140"/>
                  </a:cubicBezTo>
                  <a:cubicBezTo>
                    <a:pt x="502" y="195"/>
                    <a:pt x="502" y="195"/>
                    <a:pt x="502" y="140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2087857" y="3642319"/>
              <a:ext cx="245045" cy="450213"/>
            </a:xfrm>
            <a:custGeom>
              <a:avLst/>
              <a:gdLst/>
              <a:ahLst/>
              <a:cxnLst/>
              <a:rect l="l" t="t" r="r" b="b"/>
              <a:pathLst>
                <a:path w="6864" h="12611" extrusionOk="0">
                  <a:moveTo>
                    <a:pt x="6864" y="10993"/>
                  </a:moveTo>
                  <a:lnTo>
                    <a:pt x="6445" y="4074"/>
                  </a:lnTo>
                  <a:cubicBezTo>
                    <a:pt x="6473" y="4046"/>
                    <a:pt x="6557" y="4046"/>
                    <a:pt x="6585" y="4018"/>
                  </a:cubicBezTo>
                  <a:cubicBezTo>
                    <a:pt x="5664" y="3237"/>
                    <a:pt x="5776" y="2539"/>
                    <a:pt x="5385" y="1395"/>
                  </a:cubicBezTo>
                  <a:cubicBezTo>
                    <a:pt x="5162" y="1451"/>
                    <a:pt x="4185" y="1172"/>
                    <a:pt x="4185" y="1172"/>
                  </a:cubicBezTo>
                  <a:lnTo>
                    <a:pt x="3990" y="1"/>
                  </a:lnTo>
                  <a:lnTo>
                    <a:pt x="1730" y="56"/>
                  </a:lnTo>
                  <a:lnTo>
                    <a:pt x="1870" y="1340"/>
                  </a:lnTo>
                  <a:lnTo>
                    <a:pt x="893" y="1535"/>
                  </a:lnTo>
                  <a:cubicBezTo>
                    <a:pt x="893" y="1535"/>
                    <a:pt x="754" y="1563"/>
                    <a:pt x="559" y="1674"/>
                  </a:cubicBezTo>
                  <a:cubicBezTo>
                    <a:pt x="587" y="1981"/>
                    <a:pt x="587" y="2260"/>
                    <a:pt x="587" y="2567"/>
                  </a:cubicBezTo>
                  <a:cubicBezTo>
                    <a:pt x="587" y="4046"/>
                    <a:pt x="308" y="5497"/>
                    <a:pt x="1" y="6892"/>
                  </a:cubicBezTo>
                  <a:lnTo>
                    <a:pt x="140" y="11188"/>
                  </a:lnTo>
                  <a:cubicBezTo>
                    <a:pt x="4492" y="12611"/>
                    <a:pt x="6864" y="10993"/>
                    <a:pt x="6864" y="10993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2302984" y="3705079"/>
              <a:ext cx="153439" cy="482093"/>
            </a:xfrm>
            <a:custGeom>
              <a:avLst/>
              <a:gdLst/>
              <a:ahLst/>
              <a:cxnLst/>
              <a:rect l="l" t="t" r="r" b="b"/>
              <a:pathLst>
                <a:path w="4298" h="13504" extrusionOk="0">
                  <a:moveTo>
                    <a:pt x="4297" y="12722"/>
                  </a:moveTo>
                  <a:cubicBezTo>
                    <a:pt x="4297" y="12248"/>
                    <a:pt x="4158" y="11439"/>
                    <a:pt x="4046" y="11048"/>
                  </a:cubicBezTo>
                  <a:cubicBezTo>
                    <a:pt x="4046" y="11048"/>
                    <a:pt x="4074" y="10518"/>
                    <a:pt x="4074" y="9737"/>
                  </a:cubicBezTo>
                  <a:cubicBezTo>
                    <a:pt x="4074" y="8593"/>
                    <a:pt x="4018" y="6919"/>
                    <a:pt x="3739" y="5552"/>
                  </a:cubicBezTo>
                  <a:cubicBezTo>
                    <a:pt x="3042" y="2288"/>
                    <a:pt x="2205" y="1284"/>
                    <a:pt x="1786" y="809"/>
                  </a:cubicBezTo>
                  <a:cubicBezTo>
                    <a:pt x="1396" y="391"/>
                    <a:pt x="698" y="168"/>
                    <a:pt x="280" y="0"/>
                  </a:cubicBezTo>
                  <a:cubicBezTo>
                    <a:pt x="252" y="1172"/>
                    <a:pt x="1" y="1618"/>
                    <a:pt x="1" y="2288"/>
                  </a:cubicBezTo>
                  <a:cubicBezTo>
                    <a:pt x="1" y="2595"/>
                    <a:pt x="57" y="2985"/>
                    <a:pt x="196" y="3488"/>
                  </a:cubicBezTo>
                  <a:cubicBezTo>
                    <a:pt x="196" y="3488"/>
                    <a:pt x="2093" y="7198"/>
                    <a:pt x="2540" y="10937"/>
                  </a:cubicBezTo>
                  <a:cubicBezTo>
                    <a:pt x="2540" y="10965"/>
                    <a:pt x="2121" y="11662"/>
                    <a:pt x="2121" y="12025"/>
                  </a:cubicBezTo>
                  <a:cubicBezTo>
                    <a:pt x="2121" y="12053"/>
                    <a:pt x="2121" y="12108"/>
                    <a:pt x="2149" y="12136"/>
                  </a:cubicBezTo>
                  <a:cubicBezTo>
                    <a:pt x="2344" y="12387"/>
                    <a:pt x="2623" y="11829"/>
                    <a:pt x="2623" y="11829"/>
                  </a:cubicBezTo>
                  <a:lnTo>
                    <a:pt x="2623" y="11829"/>
                  </a:lnTo>
                  <a:cubicBezTo>
                    <a:pt x="2623" y="11829"/>
                    <a:pt x="2512" y="12471"/>
                    <a:pt x="2512" y="12890"/>
                  </a:cubicBezTo>
                  <a:cubicBezTo>
                    <a:pt x="2512" y="13085"/>
                    <a:pt x="2540" y="13280"/>
                    <a:pt x="2623" y="13280"/>
                  </a:cubicBezTo>
                  <a:cubicBezTo>
                    <a:pt x="2847" y="13280"/>
                    <a:pt x="2986" y="12192"/>
                    <a:pt x="2986" y="12192"/>
                  </a:cubicBezTo>
                  <a:lnTo>
                    <a:pt x="2986" y="12192"/>
                  </a:lnTo>
                  <a:lnTo>
                    <a:pt x="2986" y="12304"/>
                  </a:lnTo>
                  <a:cubicBezTo>
                    <a:pt x="2986" y="12611"/>
                    <a:pt x="3042" y="13503"/>
                    <a:pt x="3265" y="13448"/>
                  </a:cubicBezTo>
                  <a:cubicBezTo>
                    <a:pt x="3377" y="13420"/>
                    <a:pt x="3377" y="13085"/>
                    <a:pt x="3377" y="12806"/>
                  </a:cubicBezTo>
                  <a:cubicBezTo>
                    <a:pt x="3377" y="12527"/>
                    <a:pt x="3349" y="12248"/>
                    <a:pt x="3349" y="12248"/>
                  </a:cubicBezTo>
                  <a:cubicBezTo>
                    <a:pt x="3349" y="12248"/>
                    <a:pt x="3516" y="13420"/>
                    <a:pt x="3739" y="13336"/>
                  </a:cubicBezTo>
                  <a:cubicBezTo>
                    <a:pt x="3795" y="13336"/>
                    <a:pt x="3795" y="13196"/>
                    <a:pt x="3795" y="13029"/>
                  </a:cubicBezTo>
                  <a:cubicBezTo>
                    <a:pt x="3795" y="12666"/>
                    <a:pt x="3684" y="12192"/>
                    <a:pt x="3684" y="12192"/>
                  </a:cubicBezTo>
                  <a:cubicBezTo>
                    <a:pt x="3684" y="12192"/>
                    <a:pt x="3935" y="13057"/>
                    <a:pt x="4158" y="13029"/>
                  </a:cubicBezTo>
                  <a:cubicBezTo>
                    <a:pt x="4297" y="13001"/>
                    <a:pt x="4297" y="12862"/>
                    <a:pt x="4297" y="12722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1948413" y="3775800"/>
              <a:ext cx="147441" cy="172324"/>
            </a:xfrm>
            <a:custGeom>
              <a:avLst/>
              <a:gdLst/>
              <a:ahLst/>
              <a:cxnLst/>
              <a:rect l="l" t="t" r="r" b="b"/>
              <a:pathLst>
                <a:path w="4130" h="4827" extrusionOk="0">
                  <a:moveTo>
                    <a:pt x="4130" y="2092"/>
                  </a:moveTo>
                  <a:lnTo>
                    <a:pt x="1479" y="0"/>
                  </a:lnTo>
                  <a:lnTo>
                    <a:pt x="1" y="3013"/>
                  </a:lnTo>
                  <a:lnTo>
                    <a:pt x="1591" y="4827"/>
                  </a:lnTo>
                  <a:cubicBezTo>
                    <a:pt x="1591" y="4827"/>
                    <a:pt x="2679" y="4464"/>
                    <a:pt x="4130" y="2092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1981293" y="3762841"/>
              <a:ext cx="451212" cy="174323"/>
            </a:xfrm>
            <a:custGeom>
              <a:avLst/>
              <a:gdLst/>
              <a:ahLst/>
              <a:cxnLst/>
              <a:rect l="l" t="t" r="r" b="b"/>
              <a:pathLst>
                <a:path w="12639" h="4883" extrusionOk="0">
                  <a:moveTo>
                    <a:pt x="12639" y="1535"/>
                  </a:moveTo>
                  <a:cubicBezTo>
                    <a:pt x="12471" y="1060"/>
                    <a:pt x="12192" y="642"/>
                    <a:pt x="11913" y="251"/>
                  </a:cubicBezTo>
                  <a:cubicBezTo>
                    <a:pt x="11830" y="168"/>
                    <a:pt x="11774" y="84"/>
                    <a:pt x="11718" y="0"/>
                  </a:cubicBezTo>
                  <a:cubicBezTo>
                    <a:pt x="6389" y="2511"/>
                    <a:pt x="2149" y="837"/>
                    <a:pt x="782" y="112"/>
                  </a:cubicBezTo>
                  <a:cubicBezTo>
                    <a:pt x="558" y="419"/>
                    <a:pt x="363" y="781"/>
                    <a:pt x="0" y="1284"/>
                  </a:cubicBezTo>
                  <a:cubicBezTo>
                    <a:pt x="1089" y="2121"/>
                    <a:pt x="5636" y="4883"/>
                    <a:pt x="12639" y="15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2051014" y="3679161"/>
              <a:ext cx="308805" cy="94676"/>
            </a:xfrm>
            <a:custGeom>
              <a:avLst/>
              <a:gdLst/>
              <a:ahLst/>
              <a:cxnLst/>
              <a:rect l="l" t="t" r="r" b="b"/>
              <a:pathLst>
                <a:path w="8650" h="2652" extrusionOk="0">
                  <a:moveTo>
                    <a:pt x="8649" y="1173"/>
                  </a:moveTo>
                  <a:lnTo>
                    <a:pt x="8649" y="1173"/>
                  </a:lnTo>
                  <a:cubicBezTo>
                    <a:pt x="8175" y="698"/>
                    <a:pt x="7589" y="391"/>
                    <a:pt x="6501" y="196"/>
                  </a:cubicBezTo>
                  <a:cubicBezTo>
                    <a:pt x="6501" y="196"/>
                    <a:pt x="5692" y="615"/>
                    <a:pt x="4576" y="559"/>
                  </a:cubicBezTo>
                  <a:cubicBezTo>
                    <a:pt x="4018" y="559"/>
                    <a:pt x="3348" y="475"/>
                    <a:pt x="2707" y="112"/>
                  </a:cubicBezTo>
                  <a:cubicBezTo>
                    <a:pt x="1925" y="1"/>
                    <a:pt x="782" y="419"/>
                    <a:pt x="0" y="1033"/>
                  </a:cubicBezTo>
                  <a:cubicBezTo>
                    <a:pt x="1535" y="1647"/>
                    <a:pt x="5134" y="2651"/>
                    <a:pt x="8649" y="1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2051014" y="4022772"/>
              <a:ext cx="321728" cy="97675"/>
            </a:xfrm>
            <a:custGeom>
              <a:avLst/>
              <a:gdLst/>
              <a:ahLst/>
              <a:cxnLst/>
              <a:rect l="l" t="t" r="r" b="b"/>
              <a:pathLst>
                <a:path w="9012" h="2736" extrusionOk="0">
                  <a:moveTo>
                    <a:pt x="9012" y="838"/>
                  </a:moveTo>
                  <a:cubicBezTo>
                    <a:pt x="9012" y="810"/>
                    <a:pt x="8984" y="531"/>
                    <a:pt x="8928" y="140"/>
                  </a:cubicBezTo>
                  <a:lnTo>
                    <a:pt x="8928" y="1"/>
                  </a:lnTo>
                  <a:cubicBezTo>
                    <a:pt x="4994" y="1340"/>
                    <a:pt x="1758" y="698"/>
                    <a:pt x="0" y="113"/>
                  </a:cubicBezTo>
                  <a:cubicBezTo>
                    <a:pt x="0" y="698"/>
                    <a:pt x="56" y="1173"/>
                    <a:pt x="140" y="1229"/>
                  </a:cubicBezTo>
                  <a:cubicBezTo>
                    <a:pt x="2177" y="2735"/>
                    <a:pt x="8426" y="2372"/>
                    <a:pt x="9012" y="8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2008175" y="3717003"/>
              <a:ext cx="390487" cy="135517"/>
            </a:xfrm>
            <a:custGeom>
              <a:avLst/>
              <a:gdLst/>
              <a:ahLst/>
              <a:cxnLst/>
              <a:rect l="l" t="t" r="r" b="b"/>
              <a:pathLst>
                <a:path w="10938" h="3796" extrusionOk="0">
                  <a:moveTo>
                    <a:pt x="10937" y="1284"/>
                  </a:moveTo>
                  <a:cubicBezTo>
                    <a:pt x="10770" y="1089"/>
                    <a:pt x="10602" y="866"/>
                    <a:pt x="10407" y="698"/>
                  </a:cubicBezTo>
                  <a:cubicBezTo>
                    <a:pt x="10323" y="587"/>
                    <a:pt x="10240" y="475"/>
                    <a:pt x="10128" y="419"/>
                  </a:cubicBezTo>
                  <a:lnTo>
                    <a:pt x="9849" y="140"/>
                  </a:lnTo>
                  <a:cubicBezTo>
                    <a:pt x="6362" y="1647"/>
                    <a:pt x="2735" y="587"/>
                    <a:pt x="1172" y="1"/>
                  </a:cubicBezTo>
                  <a:cubicBezTo>
                    <a:pt x="921" y="168"/>
                    <a:pt x="726" y="392"/>
                    <a:pt x="587" y="559"/>
                  </a:cubicBezTo>
                  <a:cubicBezTo>
                    <a:pt x="336" y="894"/>
                    <a:pt x="168" y="1145"/>
                    <a:pt x="1" y="1396"/>
                  </a:cubicBezTo>
                  <a:cubicBezTo>
                    <a:pt x="1340" y="2093"/>
                    <a:pt x="5581" y="3795"/>
                    <a:pt x="10937" y="1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2050015" y="3974970"/>
              <a:ext cx="318765" cy="95676"/>
            </a:xfrm>
            <a:custGeom>
              <a:avLst/>
              <a:gdLst/>
              <a:ahLst/>
              <a:cxnLst/>
              <a:rect l="l" t="t" r="r" b="b"/>
              <a:pathLst>
                <a:path w="8929" h="2680" extrusionOk="0">
                  <a:moveTo>
                    <a:pt x="8928" y="1340"/>
                  </a:moveTo>
                  <a:cubicBezTo>
                    <a:pt x="8900" y="977"/>
                    <a:pt x="8817" y="475"/>
                    <a:pt x="8789" y="1"/>
                  </a:cubicBezTo>
                  <a:cubicBezTo>
                    <a:pt x="4911" y="1256"/>
                    <a:pt x="1786" y="643"/>
                    <a:pt x="28" y="57"/>
                  </a:cubicBezTo>
                  <a:cubicBezTo>
                    <a:pt x="0" y="475"/>
                    <a:pt x="0" y="894"/>
                    <a:pt x="0" y="1256"/>
                  </a:cubicBezTo>
                  <a:lnTo>
                    <a:pt x="0" y="1452"/>
                  </a:lnTo>
                  <a:cubicBezTo>
                    <a:pt x="1758" y="2037"/>
                    <a:pt x="4994" y="2679"/>
                    <a:pt x="8928" y="13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1978294" y="3808644"/>
              <a:ext cx="460209" cy="143478"/>
            </a:xfrm>
            <a:custGeom>
              <a:avLst/>
              <a:gdLst/>
              <a:ahLst/>
              <a:cxnLst/>
              <a:rect l="l" t="t" r="r" b="b"/>
              <a:pathLst>
                <a:path w="12891" h="4019" extrusionOk="0">
                  <a:moveTo>
                    <a:pt x="12890" y="838"/>
                  </a:moveTo>
                  <a:cubicBezTo>
                    <a:pt x="12890" y="782"/>
                    <a:pt x="12862" y="698"/>
                    <a:pt x="12862" y="642"/>
                  </a:cubicBezTo>
                  <a:cubicBezTo>
                    <a:pt x="12834" y="503"/>
                    <a:pt x="12779" y="363"/>
                    <a:pt x="12723" y="252"/>
                  </a:cubicBezTo>
                  <a:cubicBezTo>
                    <a:pt x="5720" y="3600"/>
                    <a:pt x="1173" y="838"/>
                    <a:pt x="57" y="1"/>
                  </a:cubicBezTo>
                  <a:cubicBezTo>
                    <a:pt x="29" y="56"/>
                    <a:pt x="1" y="112"/>
                    <a:pt x="1" y="140"/>
                  </a:cubicBezTo>
                  <a:cubicBezTo>
                    <a:pt x="1" y="140"/>
                    <a:pt x="1200" y="1982"/>
                    <a:pt x="2316" y="2316"/>
                  </a:cubicBezTo>
                  <a:cubicBezTo>
                    <a:pt x="2372" y="2316"/>
                    <a:pt x="2372" y="2344"/>
                    <a:pt x="2372" y="2372"/>
                  </a:cubicBezTo>
                  <a:cubicBezTo>
                    <a:pt x="2372" y="2456"/>
                    <a:pt x="2288" y="2595"/>
                    <a:pt x="2261" y="2679"/>
                  </a:cubicBezTo>
                  <a:cubicBezTo>
                    <a:pt x="2261" y="2763"/>
                    <a:pt x="2261" y="2818"/>
                    <a:pt x="2233" y="2902"/>
                  </a:cubicBezTo>
                  <a:cubicBezTo>
                    <a:pt x="3851" y="3432"/>
                    <a:pt x="6892" y="4018"/>
                    <a:pt x="10630" y="2874"/>
                  </a:cubicBezTo>
                  <a:cubicBezTo>
                    <a:pt x="10630" y="2763"/>
                    <a:pt x="10602" y="2679"/>
                    <a:pt x="10602" y="2679"/>
                  </a:cubicBezTo>
                  <a:cubicBezTo>
                    <a:pt x="10742" y="2651"/>
                    <a:pt x="10881" y="2623"/>
                    <a:pt x="11021" y="2512"/>
                  </a:cubicBezTo>
                  <a:cubicBezTo>
                    <a:pt x="11663" y="2149"/>
                    <a:pt x="12472" y="1340"/>
                    <a:pt x="12890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2051014" y="3910246"/>
              <a:ext cx="312768" cy="109599"/>
            </a:xfrm>
            <a:custGeom>
              <a:avLst/>
              <a:gdLst/>
              <a:ahLst/>
              <a:cxnLst/>
              <a:rect l="l" t="t" r="r" b="b"/>
              <a:pathLst>
                <a:path w="8761" h="3070" extrusionOk="0">
                  <a:moveTo>
                    <a:pt x="8761" y="1814"/>
                  </a:moveTo>
                  <a:lnTo>
                    <a:pt x="8761" y="1619"/>
                  </a:lnTo>
                  <a:cubicBezTo>
                    <a:pt x="8733" y="1284"/>
                    <a:pt x="8705" y="921"/>
                    <a:pt x="8649" y="642"/>
                  </a:cubicBezTo>
                  <a:cubicBezTo>
                    <a:pt x="8621" y="363"/>
                    <a:pt x="8593" y="140"/>
                    <a:pt x="8593" y="0"/>
                  </a:cubicBezTo>
                  <a:cubicBezTo>
                    <a:pt x="4883" y="1144"/>
                    <a:pt x="1814" y="558"/>
                    <a:pt x="196" y="28"/>
                  </a:cubicBezTo>
                  <a:cubicBezTo>
                    <a:pt x="140" y="447"/>
                    <a:pt x="84" y="921"/>
                    <a:pt x="56" y="1423"/>
                  </a:cubicBezTo>
                  <a:cubicBezTo>
                    <a:pt x="56" y="1563"/>
                    <a:pt x="0" y="1702"/>
                    <a:pt x="0" y="1870"/>
                  </a:cubicBezTo>
                  <a:cubicBezTo>
                    <a:pt x="1758" y="2456"/>
                    <a:pt x="4939" y="3069"/>
                    <a:pt x="8761" y="1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2135659" y="3688122"/>
              <a:ext cx="157401" cy="28917"/>
            </a:xfrm>
            <a:custGeom>
              <a:avLst/>
              <a:gdLst/>
              <a:ahLst/>
              <a:cxnLst/>
              <a:rect l="l" t="t" r="r" b="b"/>
              <a:pathLst>
                <a:path w="4409" h="810" extrusionOk="0">
                  <a:moveTo>
                    <a:pt x="4409" y="112"/>
                  </a:moveTo>
                  <a:lnTo>
                    <a:pt x="4409" y="112"/>
                  </a:lnTo>
                  <a:cubicBezTo>
                    <a:pt x="4409" y="85"/>
                    <a:pt x="4381" y="85"/>
                    <a:pt x="4409" y="112"/>
                  </a:cubicBezTo>
                  <a:cubicBezTo>
                    <a:pt x="4353" y="112"/>
                    <a:pt x="3572" y="587"/>
                    <a:pt x="2372" y="698"/>
                  </a:cubicBezTo>
                  <a:cubicBezTo>
                    <a:pt x="1228" y="810"/>
                    <a:pt x="475" y="364"/>
                    <a:pt x="57" y="1"/>
                  </a:cubicBezTo>
                  <a:lnTo>
                    <a:pt x="1" y="29"/>
                  </a:lnTo>
                  <a:cubicBezTo>
                    <a:pt x="363" y="364"/>
                    <a:pt x="1005" y="726"/>
                    <a:pt x="1982" y="726"/>
                  </a:cubicBezTo>
                  <a:cubicBezTo>
                    <a:pt x="2093" y="726"/>
                    <a:pt x="2233" y="726"/>
                    <a:pt x="2344" y="698"/>
                  </a:cubicBezTo>
                  <a:cubicBezTo>
                    <a:pt x="3572" y="643"/>
                    <a:pt x="4381" y="140"/>
                    <a:pt x="4409" y="112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2356783" y="3827565"/>
              <a:ext cx="80718" cy="72757"/>
            </a:xfrm>
            <a:custGeom>
              <a:avLst/>
              <a:gdLst/>
              <a:ahLst/>
              <a:cxnLst/>
              <a:rect l="l" t="t" r="r" b="b"/>
              <a:pathLst>
                <a:path w="2261" h="2038" extrusionOk="0">
                  <a:moveTo>
                    <a:pt x="2260" y="29"/>
                  </a:moveTo>
                  <a:cubicBezTo>
                    <a:pt x="2260" y="29"/>
                    <a:pt x="2232" y="1"/>
                    <a:pt x="2260" y="29"/>
                  </a:cubicBezTo>
                  <a:cubicBezTo>
                    <a:pt x="2232" y="1"/>
                    <a:pt x="2232" y="1"/>
                    <a:pt x="2232" y="29"/>
                  </a:cubicBezTo>
                  <a:cubicBezTo>
                    <a:pt x="2232" y="29"/>
                    <a:pt x="1256" y="1647"/>
                    <a:pt x="0" y="1954"/>
                  </a:cubicBezTo>
                  <a:lnTo>
                    <a:pt x="0" y="1982"/>
                  </a:lnTo>
                  <a:lnTo>
                    <a:pt x="0" y="1982"/>
                  </a:lnTo>
                  <a:cubicBezTo>
                    <a:pt x="0" y="1982"/>
                    <a:pt x="0" y="2037"/>
                    <a:pt x="28" y="2037"/>
                  </a:cubicBezTo>
                  <a:lnTo>
                    <a:pt x="28" y="2037"/>
                  </a:lnTo>
                  <a:cubicBezTo>
                    <a:pt x="1284" y="1675"/>
                    <a:pt x="2232" y="84"/>
                    <a:pt x="226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2329901" y="3708042"/>
              <a:ext cx="18957" cy="127520"/>
            </a:xfrm>
            <a:custGeom>
              <a:avLst/>
              <a:gdLst/>
              <a:ahLst/>
              <a:cxnLst/>
              <a:rect l="l" t="t" r="r" b="b"/>
              <a:pathLst>
                <a:path w="531" h="3572" extrusionOk="0">
                  <a:moveTo>
                    <a:pt x="530" y="3516"/>
                  </a:moveTo>
                  <a:lnTo>
                    <a:pt x="530" y="3516"/>
                  </a:lnTo>
                  <a:cubicBezTo>
                    <a:pt x="140" y="1396"/>
                    <a:pt x="84" y="29"/>
                    <a:pt x="84" y="29"/>
                  </a:cubicBezTo>
                  <a:cubicBezTo>
                    <a:pt x="84" y="29"/>
                    <a:pt x="84" y="1"/>
                    <a:pt x="28" y="1"/>
                  </a:cubicBezTo>
                  <a:cubicBezTo>
                    <a:pt x="28" y="1"/>
                    <a:pt x="0" y="1"/>
                    <a:pt x="0" y="29"/>
                  </a:cubicBezTo>
                  <a:cubicBezTo>
                    <a:pt x="0" y="29"/>
                    <a:pt x="84" y="1396"/>
                    <a:pt x="446" y="3572"/>
                  </a:cubicBezTo>
                  <a:cubicBezTo>
                    <a:pt x="474" y="3572"/>
                    <a:pt x="502" y="3572"/>
                    <a:pt x="530" y="3516"/>
                  </a:cubicBezTo>
                  <a:lnTo>
                    <a:pt x="530" y="3516"/>
                  </a:lnTo>
                  <a:cubicBezTo>
                    <a:pt x="502" y="3572"/>
                    <a:pt x="530" y="3572"/>
                    <a:pt x="530" y="3516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7"/>
            <p:cNvSpPr/>
            <p:nvPr/>
          </p:nvSpPr>
          <p:spPr>
            <a:xfrm>
              <a:off x="2059975" y="3713040"/>
              <a:ext cx="28917" cy="179321"/>
            </a:xfrm>
            <a:custGeom>
              <a:avLst/>
              <a:gdLst/>
              <a:ahLst/>
              <a:cxnLst/>
              <a:rect l="l" t="t" r="r" b="b"/>
              <a:pathLst>
                <a:path w="810" h="5023" extrusionOk="0">
                  <a:moveTo>
                    <a:pt x="810" y="28"/>
                  </a:moveTo>
                  <a:cubicBezTo>
                    <a:pt x="810" y="28"/>
                    <a:pt x="782" y="0"/>
                    <a:pt x="810" y="28"/>
                  </a:cubicBezTo>
                  <a:cubicBezTo>
                    <a:pt x="782" y="0"/>
                    <a:pt x="782" y="28"/>
                    <a:pt x="782" y="28"/>
                  </a:cubicBezTo>
                  <a:cubicBezTo>
                    <a:pt x="307" y="2037"/>
                    <a:pt x="28" y="4966"/>
                    <a:pt x="0" y="4994"/>
                  </a:cubicBezTo>
                  <a:cubicBezTo>
                    <a:pt x="0" y="4994"/>
                    <a:pt x="0" y="5022"/>
                    <a:pt x="28" y="5022"/>
                  </a:cubicBezTo>
                  <a:lnTo>
                    <a:pt x="28" y="5022"/>
                  </a:lnTo>
                  <a:cubicBezTo>
                    <a:pt x="28" y="5022"/>
                    <a:pt x="84" y="5022"/>
                    <a:pt x="84" y="4994"/>
                  </a:cubicBezTo>
                  <a:cubicBezTo>
                    <a:pt x="28" y="4966"/>
                    <a:pt x="363" y="2037"/>
                    <a:pt x="810" y="28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7"/>
            <p:cNvSpPr/>
            <p:nvPr/>
          </p:nvSpPr>
          <p:spPr>
            <a:xfrm>
              <a:off x="2356783" y="3893324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2078896" y="3913245"/>
              <a:ext cx="88679" cy="74720"/>
            </a:xfrm>
            <a:custGeom>
              <a:avLst/>
              <a:gdLst/>
              <a:ahLst/>
              <a:cxnLst/>
              <a:rect l="l" t="t" r="r" b="b"/>
              <a:pathLst>
                <a:path w="2484" h="2093" extrusionOk="0">
                  <a:moveTo>
                    <a:pt x="2484" y="2065"/>
                  </a:moveTo>
                  <a:lnTo>
                    <a:pt x="2484" y="2065"/>
                  </a:lnTo>
                  <a:cubicBezTo>
                    <a:pt x="1535" y="1507"/>
                    <a:pt x="726" y="809"/>
                    <a:pt x="28" y="0"/>
                  </a:cubicBezTo>
                  <a:lnTo>
                    <a:pt x="1" y="0"/>
                  </a:lnTo>
                  <a:lnTo>
                    <a:pt x="1" y="56"/>
                  </a:lnTo>
                  <a:lnTo>
                    <a:pt x="1" y="56"/>
                  </a:lnTo>
                  <a:cubicBezTo>
                    <a:pt x="698" y="893"/>
                    <a:pt x="1535" y="1535"/>
                    <a:pt x="2484" y="2065"/>
                  </a:cubicBezTo>
                  <a:cubicBezTo>
                    <a:pt x="2484" y="2093"/>
                    <a:pt x="2484" y="2093"/>
                    <a:pt x="2484" y="2065"/>
                  </a:cubicBezTo>
                  <a:cubicBezTo>
                    <a:pt x="2484" y="2093"/>
                    <a:pt x="2484" y="2093"/>
                    <a:pt x="2484" y="2065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7"/>
            <p:cNvSpPr/>
            <p:nvPr/>
          </p:nvSpPr>
          <p:spPr>
            <a:xfrm>
              <a:off x="2082894" y="3935129"/>
              <a:ext cx="42840" cy="76755"/>
            </a:xfrm>
            <a:custGeom>
              <a:avLst/>
              <a:gdLst/>
              <a:ahLst/>
              <a:cxnLst/>
              <a:rect l="l" t="t" r="r" b="b"/>
              <a:pathLst>
                <a:path w="1200" h="2150" extrusionOk="0">
                  <a:moveTo>
                    <a:pt x="1200" y="2121"/>
                  </a:moveTo>
                  <a:cubicBezTo>
                    <a:pt x="1200" y="2093"/>
                    <a:pt x="1200" y="2093"/>
                    <a:pt x="1200" y="2121"/>
                  </a:cubicBezTo>
                  <a:cubicBezTo>
                    <a:pt x="642" y="1535"/>
                    <a:pt x="223" y="782"/>
                    <a:pt x="28" y="29"/>
                  </a:cubicBezTo>
                  <a:cubicBezTo>
                    <a:pt x="28" y="29"/>
                    <a:pt x="28" y="1"/>
                    <a:pt x="0" y="29"/>
                  </a:cubicBezTo>
                  <a:lnTo>
                    <a:pt x="0" y="57"/>
                  </a:lnTo>
                  <a:lnTo>
                    <a:pt x="0" y="57"/>
                  </a:lnTo>
                  <a:cubicBezTo>
                    <a:pt x="195" y="838"/>
                    <a:pt x="614" y="1563"/>
                    <a:pt x="1172" y="2149"/>
                  </a:cubicBezTo>
                  <a:cubicBezTo>
                    <a:pt x="1172" y="2121"/>
                    <a:pt x="1200" y="2121"/>
                    <a:pt x="1200" y="2121"/>
                  </a:cubicBezTo>
                  <a:lnTo>
                    <a:pt x="1200" y="2121"/>
                  </a:ln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7"/>
            <p:cNvSpPr/>
            <p:nvPr/>
          </p:nvSpPr>
          <p:spPr>
            <a:xfrm>
              <a:off x="2150617" y="3642319"/>
              <a:ext cx="86680" cy="36878"/>
            </a:xfrm>
            <a:custGeom>
              <a:avLst/>
              <a:gdLst/>
              <a:ahLst/>
              <a:cxnLst/>
              <a:rect l="l" t="t" r="r" b="b"/>
              <a:pathLst>
                <a:path w="2428" h="1033" extrusionOk="0">
                  <a:moveTo>
                    <a:pt x="2427" y="949"/>
                  </a:moveTo>
                  <a:lnTo>
                    <a:pt x="2288" y="1"/>
                  </a:lnTo>
                  <a:lnTo>
                    <a:pt x="0" y="56"/>
                  </a:lnTo>
                  <a:lnTo>
                    <a:pt x="84" y="865"/>
                  </a:lnTo>
                  <a:cubicBezTo>
                    <a:pt x="921" y="1033"/>
                    <a:pt x="1814" y="1005"/>
                    <a:pt x="2427" y="949"/>
                  </a:cubicBez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2068936" y="3298708"/>
              <a:ext cx="253006" cy="76719"/>
            </a:xfrm>
            <a:custGeom>
              <a:avLst/>
              <a:gdLst/>
              <a:ahLst/>
              <a:cxnLst/>
              <a:rect l="l" t="t" r="r" b="b"/>
              <a:pathLst>
                <a:path w="7087" h="2149" extrusionOk="0">
                  <a:moveTo>
                    <a:pt x="7087" y="2065"/>
                  </a:moveTo>
                  <a:cubicBezTo>
                    <a:pt x="6892" y="1535"/>
                    <a:pt x="6445" y="1088"/>
                    <a:pt x="5831" y="865"/>
                  </a:cubicBezTo>
                  <a:cubicBezTo>
                    <a:pt x="5301" y="698"/>
                    <a:pt x="4743" y="698"/>
                    <a:pt x="4074" y="837"/>
                  </a:cubicBezTo>
                  <a:cubicBezTo>
                    <a:pt x="4018" y="837"/>
                    <a:pt x="3962" y="865"/>
                    <a:pt x="3906" y="865"/>
                  </a:cubicBezTo>
                  <a:cubicBezTo>
                    <a:pt x="3600" y="949"/>
                    <a:pt x="3265" y="1005"/>
                    <a:pt x="2986" y="949"/>
                  </a:cubicBezTo>
                  <a:cubicBezTo>
                    <a:pt x="2735" y="865"/>
                    <a:pt x="2539" y="726"/>
                    <a:pt x="2344" y="558"/>
                  </a:cubicBezTo>
                  <a:cubicBezTo>
                    <a:pt x="2232" y="447"/>
                    <a:pt x="2093" y="391"/>
                    <a:pt x="1953" y="279"/>
                  </a:cubicBezTo>
                  <a:cubicBezTo>
                    <a:pt x="1563" y="56"/>
                    <a:pt x="1061" y="0"/>
                    <a:pt x="642" y="140"/>
                  </a:cubicBezTo>
                  <a:cubicBezTo>
                    <a:pt x="475" y="168"/>
                    <a:pt x="252" y="307"/>
                    <a:pt x="84" y="530"/>
                  </a:cubicBezTo>
                  <a:cubicBezTo>
                    <a:pt x="28" y="614"/>
                    <a:pt x="1" y="809"/>
                    <a:pt x="1" y="949"/>
                  </a:cubicBezTo>
                  <a:cubicBezTo>
                    <a:pt x="1" y="1116"/>
                    <a:pt x="28" y="1284"/>
                    <a:pt x="140" y="1451"/>
                  </a:cubicBezTo>
                  <a:cubicBezTo>
                    <a:pt x="307" y="1730"/>
                    <a:pt x="586" y="1953"/>
                    <a:pt x="838" y="2149"/>
                  </a:cubicBezTo>
                  <a:lnTo>
                    <a:pt x="865" y="2121"/>
                  </a:lnTo>
                  <a:cubicBezTo>
                    <a:pt x="614" y="1953"/>
                    <a:pt x="335" y="1730"/>
                    <a:pt x="196" y="1451"/>
                  </a:cubicBezTo>
                  <a:cubicBezTo>
                    <a:pt x="84" y="1284"/>
                    <a:pt x="56" y="1116"/>
                    <a:pt x="56" y="949"/>
                  </a:cubicBezTo>
                  <a:cubicBezTo>
                    <a:pt x="56" y="809"/>
                    <a:pt x="112" y="670"/>
                    <a:pt x="168" y="558"/>
                  </a:cubicBezTo>
                  <a:cubicBezTo>
                    <a:pt x="307" y="335"/>
                    <a:pt x="531" y="251"/>
                    <a:pt x="698" y="196"/>
                  </a:cubicBezTo>
                  <a:cubicBezTo>
                    <a:pt x="1117" y="112"/>
                    <a:pt x="1563" y="140"/>
                    <a:pt x="1953" y="335"/>
                  </a:cubicBezTo>
                  <a:cubicBezTo>
                    <a:pt x="2093" y="419"/>
                    <a:pt x="2205" y="503"/>
                    <a:pt x="2344" y="586"/>
                  </a:cubicBezTo>
                  <a:cubicBezTo>
                    <a:pt x="2539" y="754"/>
                    <a:pt x="2763" y="893"/>
                    <a:pt x="2986" y="977"/>
                  </a:cubicBezTo>
                  <a:cubicBezTo>
                    <a:pt x="3321" y="1033"/>
                    <a:pt x="3627" y="977"/>
                    <a:pt x="3934" y="893"/>
                  </a:cubicBezTo>
                  <a:cubicBezTo>
                    <a:pt x="4018" y="893"/>
                    <a:pt x="4046" y="865"/>
                    <a:pt x="4102" y="865"/>
                  </a:cubicBezTo>
                  <a:cubicBezTo>
                    <a:pt x="4743" y="726"/>
                    <a:pt x="5329" y="726"/>
                    <a:pt x="5831" y="893"/>
                  </a:cubicBezTo>
                  <a:cubicBezTo>
                    <a:pt x="6417" y="1116"/>
                    <a:pt x="6864" y="1535"/>
                    <a:pt x="7031" y="2065"/>
                  </a:cubicBezTo>
                  <a:close/>
                </a:path>
              </a:pathLst>
            </a:custGeom>
            <a:solidFill>
              <a:srgbClr val="A96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2043053" y="3358470"/>
              <a:ext cx="269928" cy="317766"/>
            </a:xfrm>
            <a:custGeom>
              <a:avLst/>
              <a:gdLst/>
              <a:ahLst/>
              <a:cxnLst/>
              <a:rect l="l" t="t" r="r" b="b"/>
              <a:pathLst>
                <a:path w="7561" h="8901" extrusionOk="0">
                  <a:moveTo>
                    <a:pt x="7561" y="4185"/>
                  </a:moveTo>
                  <a:cubicBezTo>
                    <a:pt x="7561" y="2372"/>
                    <a:pt x="6696" y="1005"/>
                    <a:pt x="4827" y="558"/>
                  </a:cubicBezTo>
                  <a:cubicBezTo>
                    <a:pt x="2539" y="0"/>
                    <a:pt x="977" y="614"/>
                    <a:pt x="502" y="2204"/>
                  </a:cubicBezTo>
                  <a:cubicBezTo>
                    <a:pt x="502" y="2204"/>
                    <a:pt x="0" y="3543"/>
                    <a:pt x="0" y="5496"/>
                  </a:cubicBezTo>
                  <a:lnTo>
                    <a:pt x="0" y="5580"/>
                  </a:lnTo>
                  <a:cubicBezTo>
                    <a:pt x="0" y="7142"/>
                    <a:pt x="1256" y="8677"/>
                    <a:pt x="3153" y="8789"/>
                  </a:cubicBezTo>
                  <a:cubicBezTo>
                    <a:pt x="4938" y="8900"/>
                    <a:pt x="6835" y="8147"/>
                    <a:pt x="7393" y="5636"/>
                  </a:cubicBezTo>
                  <a:cubicBezTo>
                    <a:pt x="7533" y="5134"/>
                    <a:pt x="7561" y="4632"/>
                    <a:pt x="7561" y="4185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2041054" y="3533756"/>
              <a:ext cx="249043" cy="167362"/>
            </a:xfrm>
            <a:custGeom>
              <a:avLst/>
              <a:gdLst/>
              <a:ahLst/>
              <a:cxnLst/>
              <a:rect l="l" t="t" r="r" b="b"/>
              <a:pathLst>
                <a:path w="6976" h="4688" extrusionOk="0">
                  <a:moveTo>
                    <a:pt x="6975" y="642"/>
                  </a:moveTo>
                  <a:cubicBezTo>
                    <a:pt x="6975" y="391"/>
                    <a:pt x="6919" y="224"/>
                    <a:pt x="6780" y="280"/>
                  </a:cubicBezTo>
                  <a:cubicBezTo>
                    <a:pt x="6389" y="447"/>
                    <a:pt x="5608" y="1786"/>
                    <a:pt x="4827" y="1814"/>
                  </a:cubicBezTo>
                  <a:cubicBezTo>
                    <a:pt x="4018" y="1842"/>
                    <a:pt x="4269" y="1061"/>
                    <a:pt x="2818" y="949"/>
                  </a:cubicBezTo>
                  <a:cubicBezTo>
                    <a:pt x="1953" y="865"/>
                    <a:pt x="1619" y="1535"/>
                    <a:pt x="1340" y="1479"/>
                  </a:cubicBezTo>
                  <a:cubicBezTo>
                    <a:pt x="809" y="1284"/>
                    <a:pt x="84" y="1"/>
                    <a:pt x="84" y="1"/>
                  </a:cubicBezTo>
                  <a:cubicBezTo>
                    <a:pt x="84" y="1"/>
                    <a:pt x="0" y="280"/>
                    <a:pt x="0" y="726"/>
                  </a:cubicBezTo>
                  <a:cubicBezTo>
                    <a:pt x="0" y="1089"/>
                    <a:pt x="28" y="1507"/>
                    <a:pt x="140" y="1953"/>
                  </a:cubicBezTo>
                  <a:cubicBezTo>
                    <a:pt x="586" y="3655"/>
                    <a:pt x="3348" y="4688"/>
                    <a:pt x="5524" y="3600"/>
                  </a:cubicBezTo>
                  <a:cubicBezTo>
                    <a:pt x="6585" y="3042"/>
                    <a:pt x="6696" y="2232"/>
                    <a:pt x="6808" y="1814"/>
                  </a:cubicBezTo>
                  <a:cubicBezTo>
                    <a:pt x="6808" y="1814"/>
                    <a:pt x="6975" y="1089"/>
                    <a:pt x="6975" y="6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2331865" y="3379390"/>
              <a:ext cx="54835" cy="208202"/>
            </a:xfrm>
            <a:custGeom>
              <a:avLst/>
              <a:gdLst/>
              <a:ahLst/>
              <a:cxnLst/>
              <a:rect l="l" t="t" r="r" b="b"/>
              <a:pathLst>
                <a:path w="1536" h="5832" extrusionOk="0">
                  <a:moveTo>
                    <a:pt x="1535" y="4715"/>
                  </a:moveTo>
                  <a:cubicBezTo>
                    <a:pt x="1535" y="4548"/>
                    <a:pt x="1535" y="4408"/>
                    <a:pt x="1480" y="4269"/>
                  </a:cubicBezTo>
                  <a:cubicBezTo>
                    <a:pt x="1368" y="3599"/>
                    <a:pt x="1173" y="2902"/>
                    <a:pt x="866" y="2316"/>
                  </a:cubicBezTo>
                  <a:cubicBezTo>
                    <a:pt x="1005" y="2344"/>
                    <a:pt x="1173" y="2260"/>
                    <a:pt x="1284" y="2121"/>
                  </a:cubicBezTo>
                  <a:cubicBezTo>
                    <a:pt x="1340" y="2037"/>
                    <a:pt x="1368" y="1925"/>
                    <a:pt x="1368" y="1786"/>
                  </a:cubicBezTo>
                  <a:cubicBezTo>
                    <a:pt x="1368" y="1702"/>
                    <a:pt x="1368" y="1646"/>
                    <a:pt x="1340" y="1618"/>
                  </a:cubicBezTo>
                  <a:cubicBezTo>
                    <a:pt x="1312" y="1423"/>
                    <a:pt x="1201" y="1256"/>
                    <a:pt x="1089" y="1116"/>
                  </a:cubicBezTo>
                  <a:cubicBezTo>
                    <a:pt x="810" y="698"/>
                    <a:pt x="447" y="307"/>
                    <a:pt x="57" y="0"/>
                  </a:cubicBezTo>
                  <a:lnTo>
                    <a:pt x="1" y="84"/>
                  </a:lnTo>
                  <a:cubicBezTo>
                    <a:pt x="419" y="391"/>
                    <a:pt x="754" y="726"/>
                    <a:pt x="1033" y="1200"/>
                  </a:cubicBezTo>
                  <a:cubicBezTo>
                    <a:pt x="1117" y="1339"/>
                    <a:pt x="1201" y="1479"/>
                    <a:pt x="1284" y="1646"/>
                  </a:cubicBezTo>
                  <a:cubicBezTo>
                    <a:pt x="1284" y="1702"/>
                    <a:pt x="1312" y="1758"/>
                    <a:pt x="1312" y="1814"/>
                  </a:cubicBezTo>
                  <a:cubicBezTo>
                    <a:pt x="1312" y="1925"/>
                    <a:pt x="1284" y="2065"/>
                    <a:pt x="1201" y="2121"/>
                  </a:cubicBezTo>
                  <a:cubicBezTo>
                    <a:pt x="1117" y="2260"/>
                    <a:pt x="922" y="2316"/>
                    <a:pt x="782" y="2232"/>
                  </a:cubicBezTo>
                  <a:lnTo>
                    <a:pt x="726" y="2204"/>
                  </a:lnTo>
                  <a:lnTo>
                    <a:pt x="754" y="2260"/>
                  </a:lnTo>
                  <a:cubicBezTo>
                    <a:pt x="1117" y="2846"/>
                    <a:pt x="1312" y="3543"/>
                    <a:pt x="1424" y="4241"/>
                  </a:cubicBezTo>
                  <a:cubicBezTo>
                    <a:pt x="1452" y="4380"/>
                    <a:pt x="1452" y="4520"/>
                    <a:pt x="1452" y="4715"/>
                  </a:cubicBezTo>
                  <a:cubicBezTo>
                    <a:pt x="1452" y="4827"/>
                    <a:pt x="1452" y="4938"/>
                    <a:pt x="1424" y="5050"/>
                  </a:cubicBezTo>
                  <a:cubicBezTo>
                    <a:pt x="1340" y="5329"/>
                    <a:pt x="1201" y="5580"/>
                    <a:pt x="1005" y="5692"/>
                  </a:cubicBezTo>
                  <a:cubicBezTo>
                    <a:pt x="782" y="5831"/>
                    <a:pt x="503" y="5747"/>
                    <a:pt x="336" y="5580"/>
                  </a:cubicBezTo>
                  <a:lnTo>
                    <a:pt x="308" y="5608"/>
                  </a:lnTo>
                  <a:cubicBezTo>
                    <a:pt x="419" y="5747"/>
                    <a:pt x="587" y="5831"/>
                    <a:pt x="726" y="5831"/>
                  </a:cubicBezTo>
                  <a:cubicBezTo>
                    <a:pt x="838" y="5831"/>
                    <a:pt x="922" y="5803"/>
                    <a:pt x="1005" y="5747"/>
                  </a:cubicBezTo>
                  <a:cubicBezTo>
                    <a:pt x="1201" y="5664"/>
                    <a:pt x="1340" y="5413"/>
                    <a:pt x="1424" y="5106"/>
                  </a:cubicBezTo>
                  <a:cubicBezTo>
                    <a:pt x="1535" y="4966"/>
                    <a:pt x="1535" y="4855"/>
                    <a:pt x="1535" y="4715"/>
                  </a:cubicBezTo>
                  <a:close/>
                </a:path>
              </a:pathLst>
            </a:custGeom>
            <a:solidFill>
              <a:srgbClr val="A96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2019135" y="3295709"/>
              <a:ext cx="355608" cy="345647"/>
            </a:xfrm>
            <a:custGeom>
              <a:avLst/>
              <a:gdLst/>
              <a:ahLst/>
              <a:cxnLst/>
              <a:rect l="l" t="t" r="r" b="b"/>
              <a:pathLst>
                <a:path w="9961" h="9682" extrusionOk="0">
                  <a:moveTo>
                    <a:pt x="9961" y="6641"/>
                  </a:moveTo>
                  <a:cubicBezTo>
                    <a:pt x="9961" y="5692"/>
                    <a:pt x="9654" y="4716"/>
                    <a:pt x="9654" y="4716"/>
                  </a:cubicBezTo>
                  <a:cubicBezTo>
                    <a:pt x="9821" y="4660"/>
                    <a:pt x="9905" y="4520"/>
                    <a:pt x="9905" y="4297"/>
                  </a:cubicBezTo>
                  <a:cubicBezTo>
                    <a:pt x="9905" y="3628"/>
                    <a:pt x="8845" y="2456"/>
                    <a:pt x="8845" y="2456"/>
                  </a:cubicBezTo>
                  <a:cubicBezTo>
                    <a:pt x="8845" y="2456"/>
                    <a:pt x="9458" y="2037"/>
                    <a:pt x="9458" y="1870"/>
                  </a:cubicBezTo>
                  <a:cubicBezTo>
                    <a:pt x="9458" y="1814"/>
                    <a:pt x="9403" y="1758"/>
                    <a:pt x="9319" y="1758"/>
                  </a:cubicBezTo>
                  <a:cubicBezTo>
                    <a:pt x="8817" y="1675"/>
                    <a:pt x="8621" y="2456"/>
                    <a:pt x="8621" y="2456"/>
                  </a:cubicBezTo>
                  <a:cubicBezTo>
                    <a:pt x="8621" y="2456"/>
                    <a:pt x="8789" y="1898"/>
                    <a:pt x="8789" y="1535"/>
                  </a:cubicBezTo>
                  <a:cubicBezTo>
                    <a:pt x="8789" y="1340"/>
                    <a:pt x="8705" y="1172"/>
                    <a:pt x="8538" y="1228"/>
                  </a:cubicBezTo>
                  <a:cubicBezTo>
                    <a:pt x="8370" y="1312"/>
                    <a:pt x="8287" y="1451"/>
                    <a:pt x="8287" y="1619"/>
                  </a:cubicBezTo>
                  <a:cubicBezTo>
                    <a:pt x="8287" y="1758"/>
                    <a:pt x="8342" y="1898"/>
                    <a:pt x="8370" y="2009"/>
                  </a:cubicBezTo>
                  <a:lnTo>
                    <a:pt x="8370" y="2009"/>
                  </a:lnTo>
                  <a:cubicBezTo>
                    <a:pt x="7952" y="1228"/>
                    <a:pt x="6334" y="893"/>
                    <a:pt x="5134" y="949"/>
                  </a:cubicBezTo>
                  <a:cubicBezTo>
                    <a:pt x="3795" y="1033"/>
                    <a:pt x="3042" y="1"/>
                    <a:pt x="2093" y="391"/>
                  </a:cubicBezTo>
                  <a:cubicBezTo>
                    <a:pt x="1591" y="614"/>
                    <a:pt x="1507" y="893"/>
                    <a:pt x="1507" y="1117"/>
                  </a:cubicBezTo>
                  <a:cubicBezTo>
                    <a:pt x="1507" y="1340"/>
                    <a:pt x="1591" y="1479"/>
                    <a:pt x="1591" y="1479"/>
                  </a:cubicBezTo>
                  <a:cubicBezTo>
                    <a:pt x="726" y="1591"/>
                    <a:pt x="1" y="1954"/>
                    <a:pt x="1" y="2846"/>
                  </a:cubicBezTo>
                  <a:lnTo>
                    <a:pt x="1" y="3014"/>
                  </a:lnTo>
                  <a:cubicBezTo>
                    <a:pt x="112" y="3990"/>
                    <a:pt x="1842" y="3572"/>
                    <a:pt x="1842" y="3572"/>
                  </a:cubicBezTo>
                  <a:cubicBezTo>
                    <a:pt x="2846" y="4716"/>
                    <a:pt x="6250" y="3907"/>
                    <a:pt x="6250" y="3907"/>
                  </a:cubicBezTo>
                  <a:cubicBezTo>
                    <a:pt x="6445" y="4743"/>
                    <a:pt x="7282" y="5106"/>
                    <a:pt x="7282" y="5106"/>
                  </a:cubicBezTo>
                  <a:lnTo>
                    <a:pt x="7282" y="5162"/>
                  </a:lnTo>
                  <a:cubicBezTo>
                    <a:pt x="7282" y="6417"/>
                    <a:pt x="8119" y="6892"/>
                    <a:pt x="8119" y="6892"/>
                  </a:cubicBezTo>
                  <a:cubicBezTo>
                    <a:pt x="7645" y="7366"/>
                    <a:pt x="7589" y="7784"/>
                    <a:pt x="7589" y="7924"/>
                  </a:cubicBezTo>
                  <a:lnTo>
                    <a:pt x="7589" y="8008"/>
                  </a:lnTo>
                  <a:cubicBezTo>
                    <a:pt x="7226" y="8287"/>
                    <a:pt x="7171" y="8984"/>
                    <a:pt x="7171" y="8984"/>
                  </a:cubicBezTo>
                  <a:cubicBezTo>
                    <a:pt x="7115" y="9124"/>
                    <a:pt x="7087" y="9207"/>
                    <a:pt x="7087" y="9319"/>
                  </a:cubicBezTo>
                  <a:cubicBezTo>
                    <a:pt x="7087" y="9682"/>
                    <a:pt x="7505" y="9682"/>
                    <a:pt x="7868" y="9347"/>
                  </a:cubicBezTo>
                  <a:cubicBezTo>
                    <a:pt x="8928" y="9431"/>
                    <a:pt x="9458" y="8175"/>
                    <a:pt x="9458" y="8175"/>
                  </a:cubicBezTo>
                  <a:cubicBezTo>
                    <a:pt x="9821" y="7784"/>
                    <a:pt x="9961" y="7227"/>
                    <a:pt x="9961" y="66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2158578" y="3403273"/>
              <a:ext cx="1035" cy="36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cubicBezTo>
                    <a:pt x="28" y="1"/>
                    <a:pt x="28" y="1"/>
                    <a:pt x="0" y="1"/>
                  </a:cubicBezTo>
                  <a:cubicBezTo>
                    <a:pt x="28" y="1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3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2278101" y="3524795"/>
              <a:ext cx="65759" cy="102638"/>
            </a:xfrm>
            <a:custGeom>
              <a:avLst/>
              <a:gdLst/>
              <a:ahLst/>
              <a:cxnLst/>
              <a:rect l="l" t="t" r="r" b="b"/>
              <a:pathLst>
                <a:path w="1842" h="2875" extrusionOk="0">
                  <a:moveTo>
                    <a:pt x="1842" y="1507"/>
                  </a:moveTo>
                  <a:lnTo>
                    <a:pt x="1842" y="1395"/>
                  </a:lnTo>
                  <a:cubicBezTo>
                    <a:pt x="1786" y="0"/>
                    <a:pt x="419" y="531"/>
                    <a:pt x="419" y="531"/>
                  </a:cubicBezTo>
                  <a:lnTo>
                    <a:pt x="0" y="2009"/>
                  </a:lnTo>
                  <a:cubicBezTo>
                    <a:pt x="447" y="2874"/>
                    <a:pt x="1842" y="2790"/>
                    <a:pt x="1842" y="1507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2194421" y="3463034"/>
              <a:ext cx="50837" cy="50837"/>
            </a:xfrm>
            <a:custGeom>
              <a:avLst/>
              <a:gdLst/>
              <a:ahLst/>
              <a:cxnLst/>
              <a:rect l="l" t="t" r="r" b="b"/>
              <a:pathLst>
                <a:path w="1424" h="1424" extrusionOk="0">
                  <a:moveTo>
                    <a:pt x="1424" y="977"/>
                  </a:moveTo>
                  <a:cubicBezTo>
                    <a:pt x="1424" y="838"/>
                    <a:pt x="1368" y="614"/>
                    <a:pt x="1005" y="419"/>
                  </a:cubicBezTo>
                  <a:cubicBezTo>
                    <a:pt x="364" y="1"/>
                    <a:pt x="140" y="56"/>
                    <a:pt x="29" y="308"/>
                  </a:cubicBezTo>
                  <a:cubicBezTo>
                    <a:pt x="29" y="335"/>
                    <a:pt x="1" y="391"/>
                    <a:pt x="1" y="447"/>
                  </a:cubicBezTo>
                  <a:cubicBezTo>
                    <a:pt x="1" y="614"/>
                    <a:pt x="140" y="866"/>
                    <a:pt x="447" y="1033"/>
                  </a:cubicBezTo>
                  <a:cubicBezTo>
                    <a:pt x="922" y="1312"/>
                    <a:pt x="1200" y="1424"/>
                    <a:pt x="1368" y="1200"/>
                  </a:cubicBezTo>
                  <a:cubicBezTo>
                    <a:pt x="1368" y="1172"/>
                    <a:pt x="1424" y="1117"/>
                    <a:pt x="1424" y="9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2057976" y="3453074"/>
              <a:ext cx="52836" cy="44875"/>
            </a:xfrm>
            <a:custGeom>
              <a:avLst/>
              <a:gdLst/>
              <a:ahLst/>
              <a:cxnLst/>
              <a:rect l="l" t="t" r="r" b="b"/>
              <a:pathLst>
                <a:path w="1480" h="1257" extrusionOk="0">
                  <a:moveTo>
                    <a:pt x="1479" y="447"/>
                  </a:moveTo>
                  <a:lnTo>
                    <a:pt x="1479" y="391"/>
                  </a:lnTo>
                  <a:cubicBezTo>
                    <a:pt x="1424" y="140"/>
                    <a:pt x="1200" y="1"/>
                    <a:pt x="503" y="308"/>
                  </a:cubicBezTo>
                  <a:cubicBezTo>
                    <a:pt x="84" y="475"/>
                    <a:pt x="1" y="726"/>
                    <a:pt x="1" y="866"/>
                  </a:cubicBezTo>
                  <a:cubicBezTo>
                    <a:pt x="1" y="977"/>
                    <a:pt x="29" y="1005"/>
                    <a:pt x="29" y="1005"/>
                  </a:cubicBezTo>
                  <a:cubicBezTo>
                    <a:pt x="168" y="1256"/>
                    <a:pt x="447" y="1228"/>
                    <a:pt x="921" y="1005"/>
                  </a:cubicBezTo>
                  <a:cubicBezTo>
                    <a:pt x="1284" y="893"/>
                    <a:pt x="1479" y="670"/>
                    <a:pt x="1479" y="4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2190458" y="3533756"/>
              <a:ext cx="22919" cy="25918"/>
            </a:xfrm>
            <a:custGeom>
              <a:avLst/>
              <a:gdLst/>
              <a:ahLst/>
              <a:cxnLst/>
              <a:rect l="l" t="t" r="r" b="b"/>
              <a:pathLst>
                <a:path w="642" h="726" extrusionOk="0">
                  <a:moveTo>
                    <a:pt x="642" y="363"/>
                  </a:moveTo>
                  <a:cubicBezTo>
                    <a:pt x="642" y="140"/>
                    <a:pt x="502" y="1"/>
                    <a:pt x="335" y="1"/>
                  </a:cubicBezTo>
                  <a:cubicBezTo>
                    <a:pt x="140" y="1"/>
                    <a:pt x="0" y="168"/>
                    <a:pt x="0" y="391"/>
                  </a:cubicBezTo>
                  <a:cubicBezTo>
                    <a:pt x="0" y="586"/>
                    <a:pt x="140" y="726"/>
                    <a:pt x="335" y="726"/>
                  </a:cubicBezTo>
                  <a:cubicBezTo>
                    <a:pt x="502" y="726"/>
                    <a:pt x="642" y="559"/>
                    <a:pt x="642" y="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2077896" y="3523795"/>
              <a:ext cx="19956" cy="24954"/>
            </a:xfrm>
            <a:custGeom>
              <a:avLst/>
              <a:gdLst/>
              <a:ahLst/>
              <a:cxnLst/>
              <a:rect l="l" t="t" r="r" b="b"/>
              <a:pathLst>
                <a:path w="559" h="699" extrusionOk="0">
                  <a:moveTo>
                    <a:pt x="559" y="363"/>
                  </a:moveTo>
                  <a:lnTo>
                    <a:pt x="559" y="363"/>
                  </a:lnTo>
                  <a:cubicBezTo>
                    <a:pt x="559" y="140"/>
                    <a:pt x="419" y="1"/>
                    <a:pt x="280" y="1"/>
                  </a:cubicBezTo>
                  <a:cubicBezTo>
                    <a:pt x="140" y="1"/>
                    <a:pt x="1" y="140"/>
                    <a:pt x="1" y="363"/>
                  </a:cubicBezTo>
                  <a:lnTo>
                    <a:pt x="1" y="363"/>
                  </a:lnTo>
                  <a:cubicBezTo>
                    <a:pt x="1" y="531"/>
                    <a:pt x="112" y="698"/>
                    <a:pt x="280" y="698"/>
                  </a:cubicBezTo>
                  <a:cubicBezTo>
                    <a:pt x="419" y="698"/>
                    <a:pt x="559" y="531"/>
                    <a:pt x="559" y="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2291060" y="3554676"/>
              <a:ext cx="45839" cy="43840"/>
            </a:xfrm>
            <a:custGeom>
              <a:avLst/>
              <a:gdLst/>
              <a:ahLst/>
              <a:cxnLst/>
              <a:rect l="l" t="t" r="r" b="b"/>
              <a:pathLst>
                <a:path w="1284" h="1228" extrusionOk="0">
                  <a:moveTo>
                    <a:pt x="1283" y="391"/>
                  </a:moveTo>
                  <a:lnTo>
                    <a:pt x="1283" y="391"/>
                  </a:lnTo>
                  <a:cubicBezTo>
                    <a:pt x="1283" y="363"/>
                    <a:pt x="1088" y="112"/>
                    <a:pt x="809" y="56"/>
                  </a:cubicBezTo>
                  <a:cubicBezTo>
                    <a:pt x="642" y="0"/>
                    <a:pt x="474" y="56"/>
                    <a:pt x="307" y="196"/>
                  </a:cubicBezTo>
                  <a:cubicBezTo>
                    <a:pt x="84" y="307"/>
                    <a:pt x="0" y="558"/>
                    <a:pt x="0" y="754"/>
                  </a:cubicBezTo>
                  <a:cubicBezTo>
                    <a:pt x="0" y="977"/>
                    <a:pt x="112" y="1228"/>
                    <a:pt x="112" y="1228"/>
                  </a:cubicBezTo>
                  <a:lnTo>
                    <a:pt x="167" y="1228"/>
                  </a:lnTo>
                  <a:lnTo>
                    <a:pt x="167" y="1228"/>
                  </a:lnTo>
                  <a:cubicBezTo>
                    <a:pt x="167" y="1228"/>
                    <a:pt x="195" y="1228"/>
                    <a:pt x="195" y="1200"/>
                  </a:cubicBezTo>
                  <a:lnTo>
                    <a:pt x="195" y="1200"/>
                  </a:lnTo>
                  <a:cubicBezTo>
                    <a:pt x="195" y="1200"/>
                    <a:pt x="84" y="977"/>
                    <a:pt x="84" y="726"/>
                  </a:cubicBezTo>
                  <a:cubicBezTo>
                    <a:pt x="84" y="558"/>
                    <a:pt x="167" y="363"/>
                    <a:pt x="335" y="224"/>
                  </a:cubicBezTo>
                  <a:cubicBezTo>
                    <a:pt x="502" y="112"/>
                    <a:pt x="642" y="84"/>
                    <a:pt x="809" y="112"/>
                  </a:cubicBezTo>
                  <a:cubicBezTo>
                    <a:pt x="1088" y="168"/>
                    <a:pt x="1228" y="419"/>
                    <a:pt x="1228" y="419"/>
                  </a:cubicBezTo>
                  <a:cubicBezTo>
                    <a:pt x="1200" y="419"/>
                    <a:pt x="1228" y="419"/>
                    <a:pt x="1283" y="391"/>
                  </a:cubicBezTo>
                  <a:cubicBezTo>
                    <a:pt x="1228" y="419"/>
                    <a:pt x="1283" y="419"/>
                    <a:pt x="1283" y="39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2290060" y="3566635"/>
              <a:ext cx="29917" cy="14958"/>
            </a:xfrm>
            <a:custGeom>
              <a:avLst/>
              <a:gdLst/>
              <a:ahLst/>
              <a:cxnLst/>
              <a:rect l="l" t="t" r="r" b="b"/>
              <a:pathLst>
                <a:path w="838" h="419" extrusionOk="0">
                  <a:moveTo>
                    <a:pt x="837" y="335"/>
                  </a:moveTo>
                  <a:lnTo>
                    <a:pt x="837" y="335"/>
                  </a:lnTo>
                  <a:cubicBezTo>
                    <a:pt x="837" y="307"/>
                    <a:pt x="363" y="0"/>
                    <a:pt x="0" y="335"/>
                  </a:cubicBezTo>
                  <a:lnTo>
                    <a:pt x="0" y="363"/>
                  </a:lnTo>
                  <a:lnTo>
                    <a:pt x="0" y="419"/>
                  </a:lnTo>
                  <a:lnTo>
                    <a:pt x="56" y="419"/>
                  </a:lnTo>
                  <a:cubicBezTo>
                    <a:pt x="363" y="84"/>
                    <a:pt x="781" y="419"/>
                    <a:pt x="781" y="419"/>
                  </a:cubicBezTo>
                  <a:lnTo>
                    <a:pt x="837" y="335"/>
                  </a:lnTo>
                  <a:cubicBezTo>
                    <a:pt x="837" y="363"/>
                    <a:pt x="837" y="363"/>
                    <a:pt x="837" y="335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2115738" y="3460071"/>
              <a:ext cx="37878" cy="102602"/>
            </a:xfrm>
            <a:custGeom>
              <a:avLst/>
              <a:gdLst/>
              <a:ahLst/>
              <a:cxnLst/>
              <a:rect l="l" t="t" r="r" b="b"/>
              <a:pathLst>
                <a:path w="1061" h="2874" extrusionOk="0">
                  <a:moveTo>
                    <a:pt x="1061" y="1451"/>
                  </a:moveTo>
                  <a:cubicBezTo>
                    <a:pt x="1061" y="865"/>
                    <a:pt x="977" y="139"/>
                    <a:pt x="977" y="56"/>
                  </a:cubicBezTo>
                  <a:cubicBezTo>
                    <a:pt x="977" y="56"/>
                    <a:pt x="977" y="0"/>
                    <a:pt x="949" y="0"/>
                  </a:cubicBezTo>
                  <a:cubicBezTo>
                    <a:pt x="949" y="0"/>
                    <a:pt x="921" y="0"/>
                    <a:pt x="921" y="56"/>
                  </a:cubicBezTo>
                  <a:lnTo>
                    <a:pt x="921" y="56"/>
                  </a:lnTo>
                  <a:cubicBezTo>
                    <a:pt x="949" y="363"/>
                    <a:pt x="977" y="976"/>
                    <a:pt x="977" y="1451"/>
                  </a:cubicBezTo>
                  <a:cubicBezTo>
                    <a:pt x="977" y="1674"/>
                    <a:pt x="977" y="1897"/>
                    <a:pt x="949" y="1953"/>
                  </a:cubicBezTo>
                  <a:cubicBezTo>
                    <a:pt x="866" y="2092"/>
                    <a:pt x="698" y="2092"/>
                    <a:pt x="447" y="1953"/>
                  </a:cubicBezTo>
                  <a:lnTo>
                    <a:pt x="419" y="1953"/>
                  </a:lnTo>
                  <a:cubicBezTo>
                    <a:pt x="308" y="1897"/>
                    <a:pt x="168" y="1925"/>
                    <a:pt x="112" y="2009"/>
                  </a:cubicBezTo>
                  <a:cubicBezTo>
                    <a:pt x="29" y="2065"/>
                    <a:pt x="1" y="2204"/>
                    <a:pt x="1" y="2316"/>
                  </a:cubicBezTo>
                  <a:cubicBezTo>
                    <a:pt x="1" y="2371"/>
                    <a:pt x="1" y="2483"/>
                    <a:pt x="85" y="2567"/>
                  </a:cubicBezTo>
                  <a:cubicBezTo>
                    <a:pt x="168" y="2762"/>
                    <a:pt x="419" y="2874"/>
                    <a:pt x="419" y="2874"/>
                  </a:cubicBezTo>
                  <a:lnTo>
                    <a:pt x="419" y="2874"/>
                  </a:lnTo>
                  <a:lnTo>
                    <a:pt x="447" y="2874"/>
                  </a:lnTo>
                  <a:lnTo>
                    <a:pt x="447" y="2874"/>
                  </a:lnTo>
                  <a:lnTo>
                    <a:pt x="447" y="2818"/>
                  </a:lnTo>
                  <a:cubicBezTo>
                    <a:pt x="447" y="2818"/>
                    <a:pt x="252" y="2734"/>
                    <a:pt x="140" y="2511"/>
                  </a:cubicBezTo>
                  <a:cubicBezTo>
                    <a:pt x="112" y="2455"/>
                    <a:pt x="112" y="2371"/>
                    <a:pt x="112" y="2316"/>
                  </a:cubicBezTo>
                  <a:cubicBezTo>
                    <a:pt x="112" y="2204"/>
                    <a:pt x="140" y="2092"/>
                    <a:pt x="224" y="2037"/>
                  </a:cubicBezTo>
                  <a:cubicBezTo>
                    <a:pt x="280" y="1953"/>
                    <a:pt x="364" y="1953"/>
                    <a:pt x="447" y="2037"/>
                  </a:cubicBezTo>
                  <a:lnTo>
                    <a:pt x="447" y="2037"/>
                  </a:lnTo>
                  <a:cubicBezTo>
                    <a:pt x="810" y="2232"/>
                    <a:pt x="949" y="2120"/>
                    <a:pt x="1033" y="2037"/>
                  </a:cubicBezTo>
                  <a:cubicBezTo>
                    <a:pt x="1061" y="1953"/>
                    <a:pt x="1061" y="1730"/>
                    <a:pt x="1061" y="145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2119737" y="3577595"/>
              <a:ext cx="38877" cy="24919"/>
            </a:xfrm>
            <a:custGeom>
              <a:avLst/>
              <a:gdLst/>
              <a:ahLst/>
              <a:cxnLst/>
              <a:rect l="l" t="t" r="r" b="b"/>
              <a:pathLst>
                <a:path w="1089" h="698" extrusionOk="0">
                  <a:moveTo>
                    <a:pt x="1088" y="251"/>
                  </a:moveTo>
                  <a:cubicBezTo>
                    <a:pt x="1088" y="112"/>
                    <a:pt x="1061" y="0"/>
                    <a:pt x="1061" y="0"/>
                  </a:cubicBezTo>
                  <a:cubicBezTo>
                    <a:pt x="1061" y="0"/>
                    <a:pt x="447" y="167"/>
                    <a:pt x="0" y="474"/>
                  </a:cubicBezTo>
                  <a:cubicBezTo>
                    <a:pt x="0" y="474"/>
                    <a:pt x="28" y="586"/>
                    <a:pt x="112" y="698"/>
                  </a:cubicBezTo>
                  <a:cubicBezTo>
                    <a:pt x="447" y="419"/>
                    <a:pt x="837" y="279"/>
                    <a:pt x="1088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2122735" y="3586556"/>
              <a:ext cx="35878" cy="24919"/>
            </a:xfrm>
            <a:custGeom>
              <a:avLst/>
              <a:gdLst/>
              <a:ahLst/>
              <a:cxnLst/>
              <a:rect l="l" t="t" r="r" b="b"/>
              <a:pathLst>
                <a:path w="1005" h="698" extrusionOk="0">
                  <a:moveTo>
                    <a:pt x="1004" y="56"/>
                  </a:moveTo>
                  <a:lnTo>
                    <a:pt x="1004" y="0"/>
                  </a:lnTo>
                  <a:cubicBezTo>
                    <a:pt x="753" y="56"/>
                    <a:pt x="363" y="168"/>
                    <a:pt x="0" y="419"/>
                  </a:cubicBezTo>
                  <a:cubicBezTo>
                    <a:pt x="84" y="558"/>
                    <a:pt x="335" y="698"/>
                    <a:pt x="698" y="558"/>
                  </a:cubicBezTo>
                  <a:cubicBezTo>
                    <a:pt x="921" y="447"/>
                    <a:pt x="1004" y="223"/>
                    <a:pt x="1004" y="56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1845848" y="3633358"/>
              <a:ext cx="9996" cy="55799"/>
            </a:xfrm>
            <a:custGeom>
              <a:avLst/>
              <a:gdLst/>
              <a:ahLst/>
              <a:cxnLst/>
              <a:rect l="l" t="t" r="r" b="b"/>
              <a:pathLst>
                <a:path w="280" h="1563" extrusionOk="0">
                  <a:moveTo>
                    <a:pt x="279" y="1507"/>
                  </a:moveTo>
                  <a:cubicBezTo>
                    <a:pt x="168" y="1200"/>
                    <a:pt x="112" y="837"/>
                    <a:pt x="112" y="503"/>
                  </a:cubicBezTo>
                  <a:cubicBezTo>
                    <a:pt x="112" y="307"/>
                    <a:pt x="112" y="140"/>
                    <a:pt x="140" y="0"/>
                  </a:cubicBezTo>
                  <a:lnTo>
                    <a:pt x="28" y="0"/>
                  </a:lnTo>
                  <a:cubicBezTo>
                    <a:pt x="0" y="168"/>
                    <a:pt x="0" y="363"/>
                    <a:pt x="0" y="531"/>
                  </a:cubicBezTo>
                  <a:cubicBezTo>
                    <a:pt x="0" y="865"/>
                    <a:pt x="84" y="1228"/>
                    <a:pt x="168" y="156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1854808" y="3606476"/>
              <a:ext cx="190245" cy="34879"/>
            </a:xfrm>
            <a:custGeom>
              <a:avLst/>
              <a:gdLst/>
              <a:ahLst/>
              <a:cxnLst/>
              <a:rect l="l" t="t" r="r" b="b"/>
              <a:pathLst>
                <a:path w="5329" h="977" extrusionOk="0">
                  <a:moveTo>
                    <a:pt x="5329" y="0"/>
                  </a:moveTo>
                  <a:lnTo>
                    <a:pt x="5329" y="0"/>
                  </a:lnTo>
                  <a:cubicBezTo>
                    <a:pt x="2148" y="168"/>
                    <a:pt x="0" y="614"/>
                    <a:pt x="0" y="614"/>
                  </a:cubicBezTo>
                  <a:lnTo>
                    <a:pt x="168" y="977"/>
                  </a:lnTo>
                  <a:lnTo>
                    <a:pt x="5329" y="5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1923530" y="3563636"/>
              <a:ext cx="32880" cy="39877"/>
            </a:xfrm>
            <a:custGeom>
              <a:avLst/>
              <a:gdLst/>
              <a:ahLst/>
              <a:cxnLst/>
              <a:rect l="l" t="t" r="r" b="b"/>
              <a:pathLst>
                <a:path w="921" h="1117" extrusionOk="0">
                  <a:moveTo>
                    <a:pt x="921" y="419"/>
                  </a:moveTo>
                  <a:cubicBezTo>
                    <a:pt x="921" y="279"/>
                    <a:pt x="865" y="168"/>
                    <a:pt x="754" y="112"/>
                  </a:cubicBezTo>
                  <a:cubicBezTo>
                    <a:pt x="586" y="1"/>
                    <a:pt x="307" y="84"/>
                    <a:pt x="168" y="279"/>
                  </a:cubicBezTo>
                  <a:cubicBezTo>
                    <a:pt x="56" y="419"/>
                    <a:pt x="0" y="642"/>
                    <a:pt x="0" y="782"/>
                  </a:cubicBezTo>
                  <a:cubicBezTo>
                    <a:pt x="0" y="865"/>
                    <a:pt x="28" y="949"/>
                    <a:pt x="84" y="1005"/>
                  </a:cubicBezTo>
                  <a:cubicBezTo>
                    <a:pt x="279" y="1116"/>
                    <a:pt x="698" y="949"/>
                    <a:pt x="837" y="698"/>
                  </a:cubicBezTo>
                  <a:cubicBezTo>
                    <a:pt x="893" y="586"/>
                    <a:pt x="921" y="503"/>
                    <a:pt x="92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1921531" y="3538754"/>
              <a:ext cx="28917" cy="137481"/>
            </a:xfrm>
            <a:custGeom>
              <a:avLst/>
              <a:gdLst/>
              <a:ahLst/>
              <a:cxnLst/>
              <a:rect l="l" t="t" r="r" b="b"/>
              <a:pathLst>
                <a:path w="810" h="3851" extrusionOk="0">
                  <a:moveTo>
                    <a:pt x="810" y="3794"/>
                  </a:moveTo>
                  <a:cubicBezTo>
                    <a:pt x="586" y="3794"/>
                    <a:pt x="363" y="3627"/>
                    <a:pt x="252" y="3348"/>
                  </a:cubicBezTo>
                  <a:cubicBezTo>
                    <a:pt x="140" y="3097"/>
                    <a:pt x="112" y="2818"/>
                    <a:pt x="112" y="2595"/>
                  </a:cubicBezTo>
                  <a:lnTo>
                    <a:pt x="112" y="2316"/>
                  </a:lnTo>
                  <a:cubicBezTo>
                    <a:pt x="112" y="1534"/>
                    <a:pt x="196" y="809"/>
                    <a:pt x="363" y="28"/>
                  </a:cubicBezTo>
                  <a:lnTo>
                    <a:pt x="252" y="0"/>
                  </a:lnTo>
                  <a:cubicBezTo>
                    <a:pt x="84" y="725"/>
                    <a:pt x="0" y="1507"/>
                    <a:pt x="0" y="2260"/>
                  </a:cubicBezTo>
                  <a:lnTo>
                    <a:pt x="0" y="2539"/>
                  </a:lnTo>
                  <a:cubicBezTo>
                    <a:pt x="0" y="2790"/>
                    <a:pt x="56" y="3097"/>
                    <a:pt x="140" y="3348"/>
                  </a:cubicBezTo>
                  <a:cubicBezTo>
                    <a:pt x="279" y="3627"/>
                    <a:pt x="531" y="3850"/>
                    <a:pt x="810" y="385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1910571" y="3529757"/>
              <a:ext cx="33915" cy="47874"/>
            </a:xfrm>
            <a:custGeom>
              <a:avLst/>
              <a:gdLst/>
              <a:ahLst/>
              <a:cxnLst/>
              <a:rect l="l" t="t" r="r" b="b"/>
              <a:pathLst>
                <a:path w="950" h="1341" extrusionOk="0">
                  <a:moveTo>
                    <a:pt x="949" y="559"/>
                  </a:moveTo>
                  <a:cubicBezTo>
                    <a:pt x="949" y="252"/>
                    <a:pt x="726" y="1"/>
                    <a:pt x="503" y="1"/>
                  </a:cubicBezTo>
                  <a:cubicBezTo>
                    <a:pt x="252" y="1"/>
                    <a:pt x="29" y="252"/>
                    <a:pt x="1" y="559"/>
                  </a:cubicBezTo>
                  <a:cubicBezTo>
                    <a:pt x="1" y="894"/>
                    <a:pt x="140" y="1340"/>
                    <a:pt x="419" y="1340"/>
                  </a:cubicBezTo>
                  <a:cubicBezTo>
                    <a:pt x="670" y="1340"/>
                    <a:pt x="949" y="894"/>
                    <a:pt x="949" y="55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1878691" y="3568634"/>
              <a:ext cx="37878" cy="49801"/>
            </a:xfrm>
            <a:custGeom>
              <a:avLst/>
              <a:gdLst/>
              <a:ahLst/>
              <a:cxnLst/>
              <a:rect l="l" t="t" r="r" b="b"/>
              <a:pathLst>
                <a:path w="1061" h="1395" extrusionOk="0">
                  <a:moveTo>
                    <a:pt x="1061" y="921"/>
                  </a:moveTo>
                  <a:cubicBezTo>
                    <a:pt x="1061" y="697"/>
                    <a:pt x="1005" y="418"/>
                    <a:pt x="866" y="279"/>
                  </a:cubicBezTo>
                  <a:cubicBezTo>
                    <a:pt x="643" y="28"/>
                    <a:pt x="336" y="0"/>
                    <a:pt x="112" y="167"/>
                  </a:cubicBezTo>
                  <a:cubicBezTo>
                    <a:pt x="29" y="251"/>
                    <a:pt x="1" y="391"/>
                    <a:pt x="1" y="530"/>
                  </a:cubicBezTo>
                  <a:cubicBezTo>
                    <a:pt x="1" y="670"/>
                    <a:pt x="29" y="809"/>
                    <a:pt x="112" y="921"/>
                  </a:cubicBezTo>
                  <a:cubicBezTo>
                    <a:pt x="336" y="1144"/>
                    <a:pt x="754" y="1395"/>
                    <a:pt x="949" y="1228"/>
                  </a:cubicBezTo>
                  <a:cubicBezTo>
                    <a:pt x="1033" y="1144"/>
                    <a:pt x="1061" y="1004"/>
                    <a:pt x="1061" y="92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1893650" y="3592517"/>
              <a:ext cx="31916" cy="26918"/>
            </a:xfrm>
            <a:custGeom>
              <a:avLst/>
              <a:gdLst/>
              <a:ahLst/>
              <a:cxnLst/>
              <a:rect l="l" t="t" r="r" b="b"/>
              <a:pathLst>
                <a:path w="894" h="754" extrusionOk="0">
                  <a:moveTo>
                    <a:pt x="893" y="698"/>
                  </a:moveTo>
                  <a:cubicBezTo>
                    <a:pt x="754" y="614"/>
                    <a:pt x="558" y="559"/>
                    <a:pt x="419" y="419"/>
                  </a:cubicBezTo>
                  <a:cubicBezTo>
                    <a:pt x="224" y="307"/>
                    <a:pt x="140" y="168"/>
                    <a:pt x="56" y="1"/>
                  </a:cubicBezTo>
                  <a:lnTo>
                    <a:pt x="0" y="28"/>
                  </a:lnTo>
                  <a:cubicBezTo>
                    <a:pt x="56" y="196"/>
                    <a:pt x="196" y="335"/>
                    <a:pt x="363" y="475"/>
                  </a:cubicBezTo>
                  <a:cubicBezTo>
                    <a:pt x="558" y="586"/>
                    <a:pt x="726" y="698"/>
                    <a:pt x="893" y="75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1857771" y="3622398"/>
              <a:ext cx="186318" cy="66759"/>
            </a:xfrm>
            <a:custGeom>
              <a:avLst/>
              <a:gdLst/>
              <a:ahLst/>
              <a:cxnLst/>
              <a:rect l="l" t="t" r="r" b="b"/>
              <a:pathLst>
                <a:path w="5219" h="1870" extrusionOk="0">
                  <a:moveTo>
                    <a:pt x="5218" y="614"/>
                  </a:moveTo>
                  <a:lnTo>
                    <a:pt x="5162" y="1"/>
                  </a:lnTo>
                  <a:lnTo>
                    <a:pt x="1" y="559"/>
                  </a:lnTo>
                  <a:lnTo>
                    <a:pt x="280" y="1870"/>
                  </a:lnTo>
                  <a:cubicBezTo>
                    <a:pt x="1982" y="1563"/>
                    <a:pt x="3684" y="1256"/>
                    <a:pt x="5218" y="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1869731" y="3641981"/>
              <a:ext cx="175323" cy="122522"/>
            </a:xfrm>
            <a:custGeom>
              <a:avLst/>
              <a:gdLst/>
              <a:ahLst/>
              <a:cxnLst/>
              <a:rect l="l" t="t" r="r" b="b"/>
              <a:pathLst>
                <a:path w="4911" h="3432" extrusionOk="0">
                  <a:moveTo>
                    <a:pt x="4911" y="1339"/>
                  </a:moveTo>
                  <a:lnTo>
                    <a:pt x="4911" y="1256"/>
                  </a:lnTo>
                  <a:lnTo>
                    <a:pt x="4883" y="0"/>
                  </a:lnTo>
                  <a:cubicBezTo>
                    <a:pt x="3349" y="670"/>
                    <a:pt x="1647" y="949"/>
                    <a:pt x="1" y="1256"/>
                  </a:cubicBezTo>
                  <a:lnTo>
                    <a:pt x="112" y="1814"/>
                  </a:lnTo>
                  <a:cubicBezTo>
                    <a:pt x="336" y="3013"/>
                    <a:pt x="1396" y="3432"/>
                    <a:pt x="2567" y="3348"/>
                  </a:cubicBezTo>
                  <a:lnTo>
                    <a:pt x="2651" y="3348"/>
                  </a:lnTo>
                  <a:cubicBezTo>
                    <a:pt x="3907" y="3265"/>
                    <a:pt x="4911" y="2595"/>
                    <a:pt x="4911" y="13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1839850" y="3613438"/>
              <a:ext cx="65795" cy="65759"/>
            </a:xfrm>
            <a:custGeom>
              <a:avLst/>
              <a:gdLst/>
              <a:ahLst/>
              <a:cxnLst/>
              <a:rect l="l" t="t" r="r" b="b"/>
              <a:pathLst>
                <a:path w="1843" h="1842" extrusionOk="0">
                  <a:moveTo>
                    <a:pt x="1842" y="363"/>
                  </a:moveTo>
                  <a:cubicBezTo>
                    <a:pt x="1675" y="224"/>
                    <a:pt x="1368" y="0"/>
                    <a:pt x="894" y="168"/>
                  </a:cubicBezTo>
                  <a:cubicBezTo>
                    <a:pt x="280" y="419"/>
                    <a:pt x="168" y="977"/>
                    <a:pt x="1" y="1786"/>
                  </a:cubicBezTo>
                  <a:lnTo>
                    <a:pt x="1" y="1842"/>
                  </a:lnTo>
                  <a:lnTo>
                    <a:pt x="112" y="1842"/>
                  </a:lnTo>
                  <a:lnTo>
                    <a:pt x="112" y="1786"/>
                  </a:lnTo>
                  <a:cubicBezTo>
                    <a:pt x="252" y="1005"/>
                    <a:pt x="336" y="447"/>
                    <a:pt x="949" y="252"/>
                  </a:cubicBezTo>
                  <a:cubicBezTo>
                    <a:pt x="1312" y="112"/>
                    <a:pt x="1591" y="252"/>
                    <a:pt x="1786" y="41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1854808" y="3606476"/>
              <a:ext cx="194244" cy="61761"/>
            </a:xfrm>
            <a:custGeom>
              <a:avLst/>
              <a:gdLst/>
              <a:ahLst/>
              <a:cxnLst/>
              <a:rect l="l" t="t" r="r" b="b"/>
              <a:pathLst>
                <a:path w="5441" h="1730" extrusionOk="0">
                  <a:moveTo>
                    <a:pt x="5441" y="865"/>
                  </a:moveTo>
                  <a:lnTo>
                    <a:pt x="5329" y="0"/>
                  </a:lnTo>
                  <a:cubicBezTo>
                    <a:pt x="5329" y="0"/>
                    <a:pt x="3655" y="642"/>
                    <a:pt x="0" y="614"/>
                  </a:cubicBezTo>
                  <a:lnTo>
                    <a:pt x="112" y="1451"/>
                  </a:lnTo>
                  <a:cubicBezTo>
                    <a:pt x="56" y="1451"/>
                    <a:pt x="2344" y="1730"/>
                    <a:pt x="5441" y="8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1802008" y="3613438"/>
              <a:ext cx="59797" cy="52836"/>
            </a:xfrm>
            <a:custGeom>
              <a:avLst/>
              <a:gdLst/>
              <a:ahLst/>
              <a:cxnLst/>
              <a:rect l="l" t="t" r="r" b="b"/>
              <a:pathLst>
                <a:path w="1675" h="1480" extrusionOk="0">
                  <a:moveTo>
                    <a:pt x="1675" y="447"/>
                  </a:moveTo>
                  <a:cubicBezTo>
                    <a:pt x="1675" y="419"/>
                    <a:pt x="1675" y="363"/>
                    <a:pt x="1647" y="307"/>
                  </a:cubicBezTo>
                  <a:cubicBezTo>
                    <a:pt x="1479" y="28"/>
                    <a:pt x="810" y="0"/>
                    <a:pt x="419" y="224"/>
                  </a:cubicBezTo>
                  <a:cubicBezTo>
                    <a:pt x="196" y="363"/>
                    <a:pt x="1" y="586"/>
                    <a:pt x="1" y="837"/>
                  </a:cubicBezTo>
                  <a:cubicBezTo>
                    <a:pt x="1" y="921"/>
                    <a:pt x="56" y="1005"/>
                    <a:pt x="84" y="1089"/>
                  </a:cubicBezTo>
                  <a:cubicBezTo>
                    <a:pt x="252" y="1395"/>
                    <a:pt x="670" y="1479"/>
                    <a:pt x="1033" y="1256"/>
                  </a:cubicBezTo>
                  <a:cubicBezTo>
                    <a:pt x="1340" y="1089"/>
                    <a:pt x="1675" y="726"/>
                    <a:pt x="1675" y="447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1859771" y="3623398"/>
              <a:ext cx="44875" cy="67759"/>
            </a:xfrm>
            <a:custGeom>
              <a:avLst/>
              <a:gdLst/>
              <a:ahLst/>
              <a:cxnLst/>
              <a:rect l="l" t="t" r="r" b="b"/>
              <a:pathLst>
                <a:path w="1257" h="1898" extrusionOk="0">
                  <a:moveTo>
                    <a:pt x="1256" y="1200"/>
                  </a:moveTo>
                  <a:cubicBezTo>
                    <a:pt x="1256" y="1089"/>
                    <a:pt x="1228" y="977"/>
                    <a:pt x="1173" y="837"/>
                  </a:cubicBezTo>
                  <a:cubicBezTo>
                    <a:pt x="1033" y="447"/>
                    <a:pt x="587" y="0"/>
                    <a:pt x="308" y="140"/>
                  </a:cubicBezTo>
                  <a:cubicBezTo>
                    <a:pt x="112" y="224"/>
                    <a:pt x="1" y="558"/>
                    <a:pt x="1" y="865"/>
                  </a:cubicBezTo>
                  <a:cubicBezTo>
                    <a:pt x="1" y="1061"/>
                    <a:pt x="29" y="1200"/>
                    <a:pt x="57" y="1340"/>
                  </a:cubicBezTo>
                  <a:cubicBezTo>
                    <a:pt x="252" y="1702"/>
                    <a:pt x="587" y="1898"/>
                    <a:pt x="894" y="1758"/>
                  </a:cubicBezTo>
                  <a:cubicBezTo>
                    <a:pt x="1145" y="1674"/>
                    <a:pt x="1256" y="1479"/>
                    <a:pt x="1256" y="120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1916569" y="3620399"/>
              <a:ext cx="39841" cy="59797"/>
            </a:xfrm>
            <a:custGeom>
              <a:avLst/>
              <a:gdLst/>
              <a:ahLst/>
              <a:cxnLst/>
              <a:rect l="l" t="t" r="r" b="b"/>
              <a:pathLst>
                <a:path w="1116" h="1675" extrusionOk="0">
                  <a:moveTo>
                    <a:pt x="1116" y="782"/>
                  </a:moveTo>
                  <a:cubicBezTo>
                    <a:pt x="1116" y="447"/>
                    <a:pt x="1032" y="84"/>
                    <a:pt x="781" y="57"/>
                  </a:cubicBezTo>
                  <a:cubicBezTo>
                    <a:pt x="474" y="1"/>
                    <a:pt x="84" y="475"/>
                    <a:pt x="0" y="866"/>
                  </a:cubicBezTo>
                  <a:lnTo>
                    <a:pt x="0" y="977"/>
                  </a:lnTo>
                  <a:cubicBezTo>
                    <a:pt x="0" y="1312"/>
                    <a:pt x="195" y="1563"/>
                    <a:pt x="474" y="1619"/>
                  </a:cubicBezTo>
                  <a:cubicBezTo>
                    <a:pt x="781" y="1675"/>
                    <a:pt x="1060" y="1396"/>
                    <a:pt x="1116" y="106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1836887" y="3674199"/>
              <a:ext cx="38877" cy="56799"/>
            </a:xfrm>
            <a:custGeom>
              <a:avLst/>
              <a:gdLst/>
              <a:ahLst/>
              <a:cxnLst/>
              <a:rect l="l" t="t" r="r" b="b"/>
              <a:pathLst>
                <a:path w="1089" h="1591" extrusionOk="0">
                  <a:moveTo>
                    <a:pt x="1088" y="977"/>
                  </a:moveTo>
                  <a:cubicBezTo>
                    <a:pt x="1088" y="893"/>
                    <a:pt x="1060" y="809"/>
                    <a:pt x="1032" y="698"/>
                  </a:cubicBezTo>
                  <a:cubicBezTo>
                    <a:pt x="893" y="391"/>
                    <a:pt x="530" y="0"/>
                    <a:pt x="279" y="112"/>
                  </a:cubicBezTo>
                  <a:cubicBezTo>
                    <a:pt x="112" y="196"/>
                    <a:pt x="0" y="475"/>
                    <a:pt x="0" y="754"/>
                  </a:cubicBezTo>
                  <a:cubicBezTo>
                    <a:pt x="0" y="893"/>
                    <a:pt x="56" y="977"/>
                    <a:pt x="84" y="1088"/>
                  </a:cubicBezTo>
                  <a:cubicBezTo>
                    <a:pt x="223" y="1395"/>
                    <a:pt x="530" y="1591"/>
                    <a:pt x="781" y="1479"/>
                  </a:cubicBezTo>
                  <a:cubicBezTo>
                    <a:pt x="977" y="1395"/>
                    <a:pt x="1088" y="1200"/>
                    <a:pt x="1088" y="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1809969" y="3659240"/>
              <a:ext cx="40876" cy="57798"/>
            </a:xfrm>
            <a:custGeom>
              <a:avLst/>
              <a:gdLst/>
              <a:ahLst/>
              <a:cxnLst/>
              <a:rect l="l" t="t" r="r" b="b"/>
              <a:pathLst>
                <a:path w="1145" h="1619" extrusionOk="0">
                  <a:moveTo>
                    <a:pt x="1145" y="698"/>
                  </a:moveTo>
                  <a:cubicBezTo>
                    <a:pt x="1145" y="419"/>
                    <a:pt x="1089" y="140"/>
                    <a:pt x="866" y="85"/>
                  </a:cubicBezTo>
                  <a:cubicBezTo>
                    <a:pt x="587" y="1"/>
                    <a:pt x="140" y="419"/>
                    <a:pt x="29" y="782"/>
                  </a:cubicBezTo>
                  <a:cubicBezTo>
                    <a:pt x="1" y="838"/>
                    <a:pt x="1" y="921"/>
                    <a:pt x="1" y="977"/>
                  </a:cubicBezTo>
                  <a:cubicBezTo>
                    <a:pt x="1" y="1256"/>
                    <a:pt x="140" y="1507"/>
                    <a:pt x="391" y="1535"/>
                  </a:cubicBezTo>
                  <a:cubicBezTo>
                    <a:pt x="670" y="1619"/>
                    <a:pt x="977" y="1396"/>
                    <a:pt x="1089" y="1061"/>
                  </a:cubicBezTo>
                  <a:cubicBezTo>
                    <a:pt x="1145" y="977"/>
                    <a:pt x="1145" y="838"/>
                    <a:pt x="1145" y="698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1864769" y="3622398"/>
              <a:ext cx="13959" cy="19956"/>
            </a:xfrm>
            <a:custGeom>
              <a:avLst/>
              <a:gdLst/>
              <a:ahLst/>
              <a:cxnLst/>
              <a:rect l="l" t="t" r="r" b="b"/>
              <a:pathLst>
                <a:path w="391" h="559" extrusionOk="0">
                  <a:moveTo>
                    <a:pt x="391" y="559"/>
                  </a:moveTo>
                  <a:cubicBezTo>
                    <a:pt x="335" y="335"/>
                    <a:pt x="251" y="168"/>
                    <a:pt x="56" y="1"/>
                  </a:cubicBezTo>
                  <a:lnTo>
                    <a:pt x="0" y="56"/>
                  </a:lnTo>
                  <a:cubicBezTo>
                    <a:pt x="140" y="196"/>
                    <a:pt x="251" y="363"/>
                    <a:pt x="279" y="55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7"/>
            <p:cNvSpPr/>
            <p:nvPr/>
          </p:nvSpPr>
          <p:spPr>
            <a:xfrm>
              <a:off x="1861770" y="3602478"/>
              <a:ext cx="27917" cy="18957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82" y="447"/>
                  </a:moveTo>
                  <a:cubicBezTo>
                    <a:pt x="670" y="280"/>
                    <a:pt x="475" y="168"/>
                    <a:pt x="335" y="112"/>
                  </a:cubicBezTo>
                  <a:cubicBezTo>
                    <a:pt x="224" y="28"/>
                    <a:pt x="112" y="1"/>
                    <a:pt x="1" y="28"/>
                  </a:cubicBezTo>
                  <a:lnTo>
                    <a:pt x="56" y="140"/>
                  </a:lnTo>
                  <a:cubicBezTo>
                    <a:pt x="112" y="112"/>
                    <a:pt x="224" y="168"/>
                    <a:pt x="280" y="196"/>
                  </a:cubicBezTo>
                  <a:cubicBezTo>
                    <a:pt x="419" y="280"/>
                    <a:pt x="614" y="391"/>
                    <a:pt x="698" y="53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1828890" y="3579558"/>
              <a:ext cx="49837" cy="39877"/>
            </a:xfrm>
            <a:custGeom>
              <a:avLst/>
              <a:gdLst/>
              <a:ahLst/>
              <a:cxnLst/>
              <a:rect l="l" t="t" r="r" b="b"/>
              <a:pathLst>
                <a:path w="1396" h="1117" extrusionOk="0">
                  <a:moveTo>
                    <a:pt x="1396" y="782"/>
                  </a:moveTo>
                  <a:cubicBezTo>
                    <a:pt x="1396" y="503"/>
                    <a:pt x="1005" y="140"/>
                    <a:pt x="698" y="85"/>
                  </a:cubicBezTo>
                  <a:cubicBezTo>
                    <a:pt x="364" y="1"/>
                    <a:pt x="29" y="140"/>
                    <a:pt x="1" y="419"/>
                  </a:cubicBezTo>
                  <a:lnTo>
                    <a:pt x="1" y="531"/>
                  </a:lnTo>
                  <a:cubicBezTo>
                    <a:pt x="1" y="782"/>
                    <a:pt x="196" y="977"/>
                    <a:pt x="475" y="1061"/>
                  </a:cubicBezTo>
                  <a:cubicBezTo>
                    <a:pt x="782" y="1117"/>
                    <a:pt x="1312" y="1089"/>
                    <a:pt x="1396" y="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1961372" y="3612438"/>
              <a:ext cx="48838" cy="43875"/>
            </a:xfrm>
            <a:custGeom>
              <a:avLst/>
              <a:gdLst/>
              <a:ahLst/>
              <a:cxnLst/>
              <a:rect l="l" t="t" r="r" b="b"/>
              <a:pathLst>
                <a:path w="1368" h="1229" extrusionOk="0">
                  <a:moveTo>
                    <a:pt x="1368" y="670"/>
                  </a:moveTo>
                  <a:cubicBezTo>
                    <a:pt x="1368" y="447"/>
                    <a:pt x="1200" y="196"/>
                    <a:pt x="949" y="140"/>
                  </a:cubicBezTo>
                  <a:cubicBezTo>
                    <a:pt x="642" y="28"/>
                    <a:pt x="112" y="1"/>
                    <a:pt x="0" y="280"/>
                  </a:cubicBezTo>
                  <a:lnTo>
                    <a:pt x="0" y="391"/>
                  </a:lnTo>
                  <a:cubicBezTo>
                    <a:pt x="0" y="670"/>
                    <a:pt x="335" y="1005"/>
                    <a:pt x="614" y="1117"/>
                  </a:cubicBezTo>
                  <a:cubicBezTo>
                    <a:pt x="921" y="1228"/>
                    <a:pt x="1256" y="1117"/>
                    <a:pt x="1368" y="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1978294" y="3683159"/>
              <a:ext cx="26953" cy="40876"/>
            </a:xfrm>
            <a:custGeom>
              <a:avLst/>
              <a:gdLst/>
              <a:ahLst/>
              <a:cxnLst/>
              <a:rect l="l" t="t" r="r" b="b"/>
              <a:pathLst>
                <a:path w="755" h="1145" extrusionOk="0">
                  <a:moveTo>
                    <a:pt x="754" y="558"/>
                  </a:moveTo>
                  <a:cubicBezTo>
                    <a:pt x="754" y="307"/>
                    <a:pt x="698" y="84"/>
                    <a:pt x="503" y="28"/>
                  </a:cubicBezTo>
                  <a:cubicBezTo>
                    <a:pt x="308" y="0"/>
                    <a:pt x="29" y="363"/>
                    <a:pt x="1" y="586"/>
                  </a:cubicBezTo>
                  <a:lnTo>
                    <a:pt x="1" y="698"/>
                  </a:lnTo>
                  <a:cubicBezTo>
                    <a:pt x="1" y="921"/>
                    <a:pt x="140" y="1116"/>
                    <a:pt x="308" y="1116"/>
                  </a:cubicBezTo>
                  <a:cubicBezTo>
                    <a:pt x="503" y="1144"/>
                    <a:pt x="726" y="977"/>
                    <a:pt x="754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1944451" y="3617436"/>
              <a:ext cx="73720" cy="122522"/>
            </a:xfrm>
            <a:custGeom>
              <a:avLst/>
              <a:gdLst/>
              <a:ahLst/>
              <a:cxnLst/>
              <a:rect l="l" t="t" r="r" b="b"/>
              <a:pathLst>
                <a:path w="2065" h="3432" extrusionOk="0">
                  <a:moveTo>
                    <a:pt x="2065" y="3404"/>
                  </a:moveTo>
                  <a:cubicBezTo>
                    <a:pt x="1869" y="2567"/>
                    <a:pt x="1590" y="1730"/>
                    <a:pt x="1256" y="977"/>
                  </a:cubicBezTo>
                  <a:cubicBezTo>
                    <a:pt x="1144" y="725"/>
                    <a:pt x="1005" y="474"/>
                    <a:pt x="809" y="279"/>
                  </a:cubicBezTo>
                  <a:cubicBezTo>
                    <a:pt x="558" y="56"/>
                    <a:pt x="251" y="0"/>
                    <a:pt x="0" y="112"/>
                  </a:cubicBezTo>
                  <a:lnTo>
                    <a:pt x="28" y="195"/>
                  </a:lnTo>
                  <a:cubicBezTo>
                    <a:pt x="251" y="140"/>
                    <a:pt x="530" y="195"/>
                    <a:pt x="726" y="391"/>
                  </a:cubicBezTo>
                  <a:cubicBezTo>
                    <a:pt x="949" y="558"/>
                    <a:pt x="1032" y="809"/>
                    <a:pt x="1144" y="1032"/>
                  </a:cubicBezTo>
                  <a:cubicBezTo>
                    <a:pt x="1507" y="1813"/>
                    <a:pt x="1786" y="2623"/>
                    <a:pt x="1953" y="3432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1958373" y="3637356"/>
              <a:ext cx="32915" cy="50801"/>
            </a:xfrm>
            <a:custGeom>
              <a:avLst/>
              <a:gdLst/>
              <a:ahLst/>
              <a:cxnLst/>
              <a:rect l="l" t="t" r="r" b="b"/>
              <a:pathLst>
                <a:path w="922" h="1423" extrusionOk="0">
                  <a:moveTo>
                    <a:pt x="921" y="753"/>
                  </a:moveTo>
                  <a:cubicBezTo>
                    <a:pt x="921" y="446"/>
                    <a:pt x="838" y="56"/>
                    <a:pt x="587" y="28"/>
                  </a:cubicBezTo>
                  <a:cubicBezTo>
                    <a:pt x="336" y="0"/>
                    <a:pt x="29" y="446"/>
                    <a:pt x="1" y="753"/>
                  </a:cubicBezTo>
                  <a:lnTo>
                    <a:pt x="1" y="837"/>
                  </a:lnTo>
                  <a:cubicBezTo>
                    <a:pt x="1" y="1116"/>
                    <a:pt x="168" y="1367"/>
                    <a:pt x="419" y="1395"/>
                  </a:cubicBezTo>
                  <a:cubicBezTo>
                    <a:pt x="642" y="1423"/>
                    <a:pt x="894" y="1172"/>
                    <a:pt x="921" y="865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1998214" y="3699081"/>
              <a:ext cx="35914" cy="51836"/>
            </a:xfrm>
            <a:custGeom>
              <a:avLst/>
              <a:gdLst/>
              <a:ahLst/>
              <a:cxnLst/>
              <a:rect l="l" t="t" r="r" b="b"/>
              <a:pathLst>
                <a:path w="1006" h="1452" extrusionOk="0">
                  <a:moveTo>
                    <a:pt x="1005" y="921"/>
                  </a:moveTo>
                  <a:cubicBezTo>
                    <a:pt x="1005" y="838"/>
                    <a:pt x="1005" y="754"/>
                    <a:pt x="921" y="670"/>
                  </a:cubicBezTo>
                  <a:cubicBezTo>
                    <a:pt x="782" y="391"/>
                    <a:pt x="475" y="1"/>
                    <a:pt x="224" y="112"/>
                  </a:cubicBezTo>
                  <a:cubicBezTo>
                    <a:pt x="57" y="196"/>
                    <a:pt x="1" y="419"/>
                    <a:pt x="1" y="670"/>
                  </a:cubicBezTo>
                  <a:cubicBezTo>
                    <a:pt x="1" y="810"/>
                    <a:pt x="29" y="921"/>
                    <a:pt x="57" y="1033"/>
                  </a:cubicBezTo>
                  <a:cubicBezTo>
                    <a:pt x="196" y="1312"/>
                    <a:pt x="475" y="1452"/>
                    <a:pt x="726" y="1368"/>
                  </a:cubicBezTo>
                  <a:cubicBezTo>
                    <a:pt x="893" y="1312"/>
                    <a:pt x="1005" y="1117"/>
                    <a:pt x="1005" y="92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2004212" y="3658241"/>
              <a:ext cx="44839" cy="42876"/>
            </a:xfrm>
            <a:custGeom>
              <a:avLst/>
              <a:gdLst/>
              <a:ahLst/>
              <a:cxnLst/>
              <a:rect l="l" t="t" r="r" b="b"/>
              <a:pathLst>
                <a:path w="1256" h="1201" extrusionOk="0">
                  <a:moveTo>
                    <a:pt x="1256" y="698"/>
                  </a:moveTo>
                  <a:cubicBezTo>
                    <a:pt x="1256" y="531"/>
                    <a:pt x="1116" y="308"/>
                    <a:pt x="893" y="224"/>
                  </a:cubicBezTo>
                  <a:cubicBezTo>
                    <a:pt x="614" y="85"/>
                    <a:pt x="140" y="1"/>
                    <a:pt x="28" y="252"/>
                  </a:cubicBezTo>
                  <a:cubicBezTo>
                    <a:pt x="28" y="280"/>
                    <a:pt x="0" y="308"/>
                    <a:pt x="0" y="364"/>
                  </a:cubicBezTo>
                  <a:cubicBezTo>
                    <a:pt x="0" y="587"/>
                    <a:pt x="251" y="922"/>
                    <a:pt x="474" y="1061"/>
                  </a:cubicBezTo>
                  <a:cubicBezTo>
                    <a:pt x="753" y="1201"/>
                    <a:pt x="1060" y="1089"/>
                    <a:pt x="1172" y="866"/>
                  </a:cubicBezTo>
                  <a:cubicBezTo>
                    <a:pt x="1228" y="810"/>
                    <a:pt x="1256" y="782"/>
                    <a:pt x="1256" y="698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1991253" y="3664238"/>
              <a:ext cx="38877" cy="13959"/>
            </a:xfrm>
            <a:custGeom>
              <a:avLst/>
              <a:gdLst/>
              <a:ahLst/>
              <a:cxnLst/>
              <a:rect l="l" t="t" r="r" b="b"/>
              <a:pathLst>
                <a:path w="1089" h="391" extrusionOk="0">
                  <a:moveTo>
                    <a:pt x="1088" y="279"/>
                  </a:moveTo>
                  <a:cubicBezTo>
                    <a:pt x="949" y="140"/>
                    <a:pt x="782" y="84"/>
                    <a:pt x="558" y="56"/>
                  </a:cubicBezTo>
                  <a:cubicBezTo>
                    <a:pt x="363" y="0"/>
                    <a:pt x="196" y="0"/>
                    <a:pt x="0" y="0"/>
                  </a:cubicBezTo>
                  <a:lnTo>
                    <a:pt x="0" y="112"/>
                  </a:lnTo>
                  <a:cubicBezTo>
                    <a:pt x="196" y="112"/>
                    <a:pt x="363" y="112"/>
                    <a:pt x="558" y="140"/>
                  </a:cubicBezTo>
                  <a:cubicBezTo>
                    <a:pt x="782" y="196"/>
                    <a:pt x="921" y="279"/>
                    <a:pt x="1061" y="39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1934490" y="3578559"/>
              <a:ext cx="30916" cy="47874"/>
            </a:xfrm>
            <a:custGeom>
              <a:avLst/>
              <a:gdLst/>
              <a:ahLst/>
              <a:cxnLst/>
              <a:rect l="l" t="t" r="r" b="b"/>
              <a:pathLst>
                <a:path w="866" h="1341" extrusionOk="0">
                  <a:moveTo>
                    <a:pt x="865" y="782"/>
                  </a:moveTo>
                  <a:cubicBezTo>
                    <a:pt x="865" y="643"/>
                    <a:pt x="837" y="503"/>
                    <a:pt x="809" y="392"/>
                  </a:cubicBezTo>
                  <a:cubicBezTo>
                    <a:pt x="670" y="140"/>
                    <a:pt x="419" y="1"/>
                    <a:pt x="195" y="113"/>
                  </a:cubicBezTo>
                  <a:cubicBezTo>
                    <a:pt x="56" y="168"/>
                    <a:pt x="0" y="308"/>
                    <a:pt x="0" y="503"/>
                  </a:cubicBezTo>
                  <a:cubicBezTo>
                    <a:pt x="0" y="559"/>
                    <a:pt x="28" y="671"/>
                    <a:pt x="56" y="782"/>
                  </a:cubicBezTo>
                  <a:cubicBezTo>
                    <a:pt x="195" y="1005"/>
                    <a:pt x="530" y="1340"/>
                    <a:pt x="726" y="1229"/>
                  </a:cubicBezTo>
                  <a:cubicBezTo>
                    <a:pt x="809" y="1201"/>
                    <a:pt x="865" y="977"/>
                    <a:pt x="865" y="782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1981293" y="3566635"/>
              <a:ext cx="51836" cy="39877"/>
            </a:xfrm>
            <a:custGeom>
              <a:avLst/>
              <a:gdLst/>
              <a:ahLst/>
              <a:cxnLst/>
              <a:rect l="l" t="t" r="r" b="b"/>
              <a:pathLst>
                <a:path w="1452" h="1117" extrusionOk="0">
                  <a:moveTo>
                    <a:pt x="1451" y="502"/>
                  </a:moveTo>
                  <a:lnTo>
                    <a:pt x="1451" y="474"/>
                  </a:lnTo>
                  <a:cubicBezTo>
                    <a:pt x="1395" y="195"/>
                    <a:pt x="1089" y="0"/>
                    <a:pt x="782" y="56"/>
                  </a:cubicBezTo>
                  <a:cubicBezTo>
                    <a:pt x="475" y="84"/>
                    <a:pt x="0" y="307"/>
                    <a:pt x="0" y="586"/>
                  </a:cubicBezTo>
                  <a:lnTo>
                    <a:pt x="0" y="614"/>
                  </a:lnTo>
                  <a:cubicBezTo>
                    <a:pt x="56" y="893"/>
                    <a:pt x="558" y="1116"/>
                    <a:pt x="921" y="1060"/>
                  </a:cubicBezTo>
                  <a:cubicBezTo>
                    <a:pt x="1228" y="1005"/>
                    <a:pt x="1451" y="753"/>
                    <a:pt x="1451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028095" y="3619399"/>
              <a:ext cx="27917" cy="43875"/>
            </a:xfrm>
            <a:custGeom>
              <a:avLst/>
              <a:gdLst/>
              <a:ahLst/>
              <a:cxnLst/>
              <a:rect l="l" t="t" r="r" b="b"/>
              <a:pathLst>
                <a:path w="782" h="1229" extrusionOk="0">
                  <a:moveTo>
                    <a:pt x="782" y="782"/>
                  </a:moveTo>
                  <a:cubicBezTo>
                    <a:pt x="782" y="698"/>
                    <a:pt x="782" y="670"/>
                    <a:pt x="754" y="615"/>
                  </a:cubicBezTo>
                  <a:cubicBezTo>
                    <a:pt x="698" y="364"/>
                    <a:pt x="447" y="1"/>
                    <a:pt x="224" y="85"/>
                  </a:cubicBezTo>
                  <a:cubicBezTo>
                    <a:pt x="56" y="112"/>
                    <a:pt x="1" y="391"/>
                    <a:pt x="1" y="643"/>
                  </a:cubicBezTo>
                  <a:cubicBezTo>
                    <a:pt x="1" y="698"/>
                    <a:pt x="1" y="782"/>
                    <a:pt x="29" y="838"/>
                  </a:cubicBezTo>
                  <a:cubicBezTo>
                    <a:pt x="84" y="1089"/>
                    <a:pt x="335" y="1228"/>
                    <a:pt x="559" y="1201"/>
                  </a:cubicBezTo>
                  <a:cubicBezTo>
                    <a:pt x="698" y="1117"/>
                    <a:pt x="782" y="977"/>
                    <a:pt x="782" y="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1964371" y="3586556"/>
              <a:ext cx="120523" cy="82681"/>
            </a:xfrm>
            <a:custGeom>
              <a:avLst/>
              <a:gdLst/>
              <a:ahLst/>
              <a:cxnLst/>
              <a:rect l="l" t="t" r="r" b="b"/>
              <a:pathLst>
                <a:path w="3376" h="2316" extrusionOk="0">
                  <a:moveTo>
                    <a:pt x="3376" y="2232"/>
                  </a:moveTo>
                  <a:cubicBezTo>
                    <a:pt x="2846" y="1563"/>
                    <a:pt x="2232" y="977"/>
                    <a:pt x="1535" y="447"/>
                  </a:cubicBezTo>
                  <a:cubicBezTo>
                    <a:pt x="1311" y="307"/>
                    <a:pt x="1088" y="140"/>
                    <a:pt x="781" y="56"/>
                  </a:cubicBezTo>
                  <a:cubicBezTo>
                    <a:pt x="474" y="0"/>
                    <a:pt x="168" y="56"/>
                    <a:pt x="0" y="279"/>
                  </a:cubicBezTo>
                  <a:lnTo>
                    <a:pt x="56" y="335"/>
                  </a:lnTo>
                  <a:cubicBezTo>
                    <a:pt x="195" y="168"/>
                    <a:pt x="474" y="84"/>
                    <a:pt x="753" y="168"/>
                  </a:cubicBezTo>
                  <a:cubicBezTo>
                    <a:pt x="1005" y="223"/>
                    <a:pt x="1256" y="363"/>
                    <a:pt x="1451" y="558"/>
                  </a:cubicBezTo>
                  <a:cubicBezTo>
                    <a:pt x="2120" y="1060"/>
                    <a:pt x="2734" y="1674"/>
                    <a:pt x="3264" y="2316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1994252" y="3591518"/>
              <a:ext cx="35878" cy="51836"/>
            </a:xfrm>
            <a:custGeom>
              <a:avLst/>
              <a:gdLst/>
              <a:ahLst/>
              <a:cxnLst/>
              <a:rect l="l" t="t" r="r" b="b"/>
              <a:pathLst>
                <a:path w="1005" h="1452" extrusionOk="0">
                  <a:moveTo>
                    <a:pt x="1004" y="893"/>
                  </a:moveTo>
                  <a:cubicBezTo>
                    <a:pt x="1004" y="838"/>
                    <a:pt x="1004" y="726"/>
                    <a:pt x="949" y="642"/>
                  </a:cubicBezTo>
                  <a:cubicBezTo>
                    <a:pt x="809" y="363"/>
                    <a:pt x="474" y="1"/>
                    <a:pt x="251" y="84"/>
                  </a:cubicBezTo>
                  <a:cubicBezTo>
                    <a:pt x="112" y="168"/>
                    <a:pt x="0" y="391"/>
                    <a:pt x="0" y="642"/>
                  </a:cubicBezTo>
                  <a:cubicBezTo>
                    <a:pt x="0" y="782"/>
                    <a:pt x="28" y="893"/>
                    <a:pt x="56" y="1005"/>
                  </a:cubicBezTo>
                  <a:cubicBezTo>
                    <a:pt x="168" y="1284"/>
                    <a:pt x="474" y="1451"/>
                    <a:pt x="726" y="1340"/>
                  </a:cubicBezTo>
                  <a:cubicBezTo>
                    <a:pt x="893" y="1256"/>
                    <a:pt x="1004" y="1061"/>
                    <a:pt x="1004" y="89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2055977" y="3630359"/>
              <a:ext cx="42876" cy="47838"/>
            </a:xfrm>
            <a:custGeom>
              <a:avLst/>
              <a:gdLst/>
              <a:ahLst/>
              <a:cxnLst/>
              <a:rect l="l" t="t" r="r" b="b"/>
              <a:pathLst>
                <a:path w="1201" h="1340" extrusionOk="0">
                  <a:moveTo>
                    <a:pt x="1201" y="866"/>
                  </a:moveTo>
                  <a:cubicBezTo>
                    <a:pt x="1201" y="670"/>
                    <a:pt x="1117" y="503"/>
                    <a:pt x="949" y="391"/>
                  </a:cubicBezTo>
                  <a:cubicBezTo>
                    <a:pt x="698" y="196"/>
                    <a:pt x="252" y="1"/>
                    <a:pt x="85" y="224"/>
                  </a:cubicBezTo>
                  <a:cubicBezTo>
                    <a:pt x="57" y="280"/>
                    <a:pt x="1" y="363"/>
                    <a:pt x="1" y="447"/>
                  </a:cubicBezTo>
                  <a:cubicBezTo>
                    <a:pt x="1" y="670"/>
                    <a:pt x="140" y="1005"/>
                    <a:pt x="336" y="1145"/>
                  </a:cubicBezTo>
                  <a:cubicBezTo>
                    <a:pt x="559" y="1340"/>
                    <a:pt x="894" y="1340"/>
                    <a:pt x="1061" y="1145"/>
                  </a:cubicBezTo>
                  <a:cubicBezTo>
                    <a:pt x="1173" y="1033"/>
                    <a:pt x="1201" y="949"/>
                    <a:pt x="1201" y="866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2040055" y="3591518"/>
              <a:ext cx="48838" cy="34915"/>
            </a:xfrm>
            <a:custGeom>
              <a:avLst/>
              <a:gdLst/>
              <a:ahLst/>
              <a:cxnLst/>
              <a:rect l="l" t="t" r="r" b="b"/>
              <a:pathLst>
                <a:path w="1368" h="978" extrusionOk="0">
                  <a:moveTo>
                    <a:pt x="1368" y="475"/>
                  </a:moveTo>
                  <a:cubicBezTo>
                    <a:pt x="1368" y="447"/>
                    <a:pt x="1368" y="447"/>
                    <a:pt x="1368" y="475"/>
                  </a:cubicBezTo>
                  <a:cubicBezTo>
                    <a:pt x="1368" y="196"/>
                    <a:pt x="1089" y="1"/>
                    <a:pt x="782" y="29"/>
                  </a:cubicBezTo>
                  <a:cubicBezTo>
                    <a:pt x="447" y="29"/>
                    <a:pt x="0" y="196"/>
                    <a:pt x="0" y="447"/>
                  </a:cubicBezTo>
                  <a:lnTo>
                    <a:pt x="0" y="447"/>
                  </a:lnTo>
                  <a:cubicBezTo>
                    <a:pt x="0" y="670"/>
                    <a:pt x="503" y="977"/>
                    <a:pt x="810" y="921"/>
                  </a:cubicBezTo>
                  <a:cubicBezTo>
                    <a:pt x="1116" y="921"/>
                    <a:pt x="1368" y="726"/>
                    <a:pt x="1368" y="475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2026096" y="3601478"/>
              <a:ext cx="39877" cy="10996"/>
            </a:xfrm>
            <a:custGeom>
              <a:avLst/>
              <a:gdLst/>
              <a:ahLst/>
              <a:cxnLst/>
              <a:rect l="l" t="t" r="r" b="b"/>
              <a:pathLst>
                <a:path w="1117" h="308" extrusionOk="0">
                  <a:moveTo>
                    <a:pt x="1117" y="29"/>
                  </a:moveTo>
                  <a:cubicBezTo>
                    <a:pt x="949" y="1"/>
                    <a:pt x="754" y="1"/>
                    <a:pt x="531" y="29"/>
                  </a:cubicBezTo>
                  <a:cubicBezTo>
                    <a:pt x="336" y="56"/>
                    <a:pt x="140" y="168"/>
                    <a:pt x="1" y="224"/>
                  </a:cubicBezTo>
                  <a:lnTo>
                    <a:pt x="57" y="308"/>
                  </a:lnTo>
                  <a:cubicBezTo>
                    <a:pt x="196" y="224"/>
                    <a:pt x="364" y="140"/>
                    <a:pt x="559" y="84"/>
                  </a:cubicBezTo>
                  <a:cubicBezTo>
                    <a:pt x="754" y="29"/>
                    <a:pt x="949" y="29"/>
                    <a:pt x="1089" y="8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1884689" y="3714040"/>
              <a:ext cx="146441" cy="249043"/>
            </a:xfrm>
            <a:custGeom>
              <a:avLst/>
              <a:gdLst/>
              <a:ahLst/>
              <a:cxnLst/>
              <a:rect l="l" t="t" r="r" b="b"/>
              <a:pathLst>
                <a:path w="4102" h="6976" extrusionOk="0">
                  <a:moveTo>
                    <a:pt x="4101" y="5385"/>
                  </a:moveTo>
                  <a:cubicBezTo>
                    <a:pt x="4101" y="5217"/>
                    <a:pt x="4073" y="5078"/>
                    <a:pt x="4046" y="4855"/>
                  </a:cubicBezTo>
                  <a:cubicBezTo>
                    <a:pt x="3767" y="3627"/>
                    <a:pt x="3237" y="2037"/>
                    <a:pt x="3041" y="1367"/>
                  </a:cubicBezTo>
                  <a:lnTo>
                    <a:pt x="2958" y="1172"/>
                  </a:lnTo>
                  <a:lnTo>
                    <a:pt x="2846" y="1060"/>
                  </a:lnTo>
                  <a:cubicBezTo>
                    <a:pt x="2427" y="670"/>
                    <a:pt x="1535" y="837"/>
                    <a:pt x="1535" y="837"/>
                  </a:cubicBezTo>
                  <a:cubicBezTo>
                    <a:pt x="1535" y="837"/>
                    <a:pt x="1144" y="84"/>
                    <a:pt x="1032" y="84"/>
                  </a:cubicBezTo>
                  <a:cubicBezTo>
                    <a:pt x="977" y="84"/>
                    <a:pt x="949" y="140"/>
                    <a:pt x="949" y="251"/>
                  </a:cubicBezTo>
                  <a:cubicBezTo>
                    <a:pt x="949" y="391"/>
                    <a:pt x="1005" y="558"/>
                    <a:pt x="1032" y="670"/>
                  </a:cubicBezTo>
                  <a:lnTo>
                    <a:pt x="1032" y="670"/>
                  </a:lnTo>
                  <a:cubicBezTo>
                    <a:pt x="893" y="391"/>
                    <a:pt x="726" y="0"/>
                    <a:pt x="614" y="84"/>
                  </a:cubicBezTo>
                  <a:cubicBezTo>
                    <a:pt x="586" y="112"/>
                    <a:pt x="586" y="140"/>
                    <a:pt x="586" y="196"/>
                  </a:cubicBezTo>
                  <a:cubicBezTo>
                    <a:pt x="586" y="391"/>
                    <a:pt x="809" y="809"/>
                    <a:pt x="809" y="809"/>
                  </a:cubicBezTo>
                  <a:lnTo>
                    <a:pt x="809" y="809"/>
                  </a:lnTo>
                  <a:cubicBezTo>
                    <a:pt x="809" y="809"/>
                    <a:pt x="475" y="140"/>
                    <a:pt x="335" y="112"/>
                  </a:cubicBezTo>
                  <a:cubicBezTo>
                    <a:pt x="279" y="112"/>
                    <a:pt x="251" y="112"/>
                    <a:pt x="251" y="196"/>
                  </a:cubicBezTo>
                  <a:cubicBezTo>
                    <a:pt x="251" y="251"/>
                    <a:pt x="307" y="419"/>
                    <a:pt x="447" y="754"/>
                  </a:cubicBezTo>
                  <a:lnTo>
                    <a:pt x="447" y="754"/>
                  </a:lnTo>
                  <a:cubicBezTo>
                    <a:pt x="307" y="530"/>
                    <a:pt x="196" y="279"/>
                    <a:pt x="168" y="251"/>
                  </a:cubicBezTo>
                  <a:cubicBezTo>
                    <a:pt x="112" y="223"/>
                    <a:pt x="0" y="251"/>
                    <a:pt x="0" y="391"/>
                  </a:cubicBezTo>
                  <a:cubicBezTo>
                    <a:pt x="0" y="502"/>
                    <a:pt x="56" y="670"/>
                    <a:pt x="251" y="949"/>
                  </a:cubicBezTo>
                  <a:cubicBezTo>
                    <a:pt x="475" y="1256"/>
                    <a:pt x="949" y="1451"/>
                    <a:pt x="1311" y="1507"/>
                  </a:cubicBezTo>
                  <a:cubicBezTo>
                    <a:pt x="1311" y="2372"/>
                    <a:pt x="1395" y="5162"/>
                    <a:pt x="2065" y="6110"/>
                  </a:cubicBezTo>
                  <a:cubicBezTo>
                    <a:pt x="2651" y="6975"/>
                    <a:pt x="4101" y="6752"/>
                    <a:pt x="4101" y="5385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1966335" y="3745920"/>
              <a:ext cx="63796" cy="144442"/>
            </a:xfrm>
            <a:custGeom>
              <a:avLst/>
              <a:gdLst/>
              <a:ahLst/>
              <a:cxnLst/>
              <a:rect l="l" t="t" r="r" b="b"/>
              <a:pathLst>
                <a:path w="1787" h="4046" extrusionOk="0">
                  <a:moveTo>
                    <a:pt x="1786" y="3990"/>
                  </a:moveTo>
                  <a:cubicBezTo>
                    <a:pt x="1786" y="3990"/>
                    <a:pt x="1786" y="3962"/>
                    <a:pt x="1786" y="3990"/>
                  </a:cubicBezTo>
                  <a:cubicBezTo>
                    <a:pt x="1508" y="2790"/>
                    <a:pt x="977" y="1144"/>
                    <a:pt x="782" y="502"/>
                  </a:cubicBezTo>
                  <a:lnTo>
                    <a:pt x="782" y="502"/>
                  </a:lnTo>
                  <a:cubicBezTo>
                    <a:pt x="643" y="84"/>
                    <a:pt x="85" y="0"/>
                    <a:pt x="57" y="0"/>
                  </a:cubicBezTo>
                  <a:cubicBezTo>
                    <a:pt x="57" y="0"/>
                    <a:pt x="1" y="0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56"/>
                    <a:pt x="57" y="56"/>
                  </a:cubicBezTo>
                  <a:cubicBezTo>
                    <a:pt x="57" y="56"/>
                    <a:pt x="615" y="167"/>
                    <a:pt x="754" y="558"/>
                  </a:cubicBezTo>
                  <a:cubicBezTo>
                    <a:pt x="950" y="1172"/>
                    <a:pt x="1480" y="2818"/>
                    <a:pt x="1759" y="4045"/>
                  </a:cubicBezTo>
                  <a:cubicBezTo>
                    <a:pt x="1731" y="3990"/>
                    <a:pt x="1759" y="3990"/>
                    <a:pt x="1786" y="3990"/>
                  </a:cubicBezTo>
                  <a:lnTo>
                    <a:pt x="1786" y="3990"/>
                  </a:ln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3;p53">
            <a:extLst>
              <a:ext uri="{FF2B5EF4-FFF2-40B4-BE49-F238E27FC236}">
                <a16:creationId xmlns:a16="http://schemas.microsoft.com/office/drawing/2014/main" id="{60B5C28A-BC4E-A8FE-6999-D5DE81885A97}"/>
              </a:ext>
            </a:extLst>
          </p:cNvPr>
          <p:cNvSpPr txBox="1">
            <a:spLocks/>
          </p:cNvSpPr>
          <p:nvPr/>
        </p:nvSpPr>
        <p:spPr>
          <a:xfrm>
            <a:off x="4799202" y="3048953"/>
            <a:ext cx="3546012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. Site map</a:t>
            </a:r>
          </a:p>
          <a:p>
            <a:r>
              <a:rPr lang="en-GB" sz="2000">
                <a:latin typeface="Consolas" panose="020B0609020204030204" pitchFamily="49" charset="0"/>
              </a:rPr>
              <a:t>. User Interface</a:t>
            </a:r>
          </a:p>
          <a:p>
            <a:r>
              <a:rPr lang="en-GB" sz="2000">
                <a:latin typeface="Consolas" panose="020B0609020204030204" pitchFamily="49" charset="0"/>
              </a:rPr>
              <a:t>. Page Functions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C77D09-004E-17F4-436D-C26C5F011AB1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04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77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066793-B2E9-0D01-691A-05B89D9A9B87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781C5177-9C5C-FDFB-A837-3BE36022A502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AF3DD14F-6930-D24C-6D06-DDF7FD3BD71A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Site map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359898-2DC2-6CEB-8C9A-B5B65303BF7C}"/>
              </a:ext>
            </a:extLst>
          </p:cNvPr>
          <p:cNvSpPr/>
          <p:nvPr/>
        </p:nvSpPr>
        <p:spPr>
          <a:xfrm>
            <a:off x="3862970" y="773076"/>
            <a:ext cx="1418059" cy="609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Trang chủ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C596D-A7EE-759C-281A-617DF5705135}"/>
              </a:ext>
            </a:extLst>
          </p:cNvPr>
          <p:cNvSpPr/>
          <p:nvPr/>
        </p:nvSpPr>
        <p:spPr>
          <a:xfrm>
            <a:off x="225072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Sản phẩm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89078-2B90-6286-151C-8E98F6D84C87}"/>
              </a:ext>
            </a:extLst>
          </p:cNvPr>
          <p:cNvSpPr/>
          <p:nvPr/>
        </p:nvSpPr>
        <p:spPr>
          <a:xfrm>
            <a:off x="2444911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Hướng dẫn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Chăm sóc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6AA96-4E0D-1965-C30B-0606CE5FCBE7}"/>
              </a:ext>
            </a:extLst>
          </p:cNvPr>
          <p:cNvSpPr/>
          <p:nvPr/>
        </p:nvSpPr>
        <p:spPr>
          <a:xfrm>
            <a:off x="5281029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Giới thiệu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B5144D-9606-5BB9-4F5C-26B257B6F530}"/>
              </a:ext>
            </a:extLst>
          </p:cNvPr>
          <p:cNvSpPr/>
          <p:nvPr/>
        </p:nvSpPr>
        <p:spPr>
          <a:xfrm>
            <a:off x="7500869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Liên hệ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3BDBFCC-0B66-4224-86FD-C3071C75FED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2529988" y="-213210"/>
            <a:ext cx="446126" cy="3637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934B5DE-0339-8693-D710-9E4F46623344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3639908" y="896710"/>
            <a:ext cx="446126" cy="1418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3CA5865-415B-1E74-0073-927B79E31BA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5057966" y="896709"/>
            <a:ext cx="446126" cy="14180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5E8C8C-786D-7BAB-3845-423B59BE4C84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6167886" y="-213211"/>
            <a:ext cx="446126" cy="3637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B767D-2496-C27D-D4D8-BF3865F84B94}"/>
              </a:ext>
            </a:extLst>
          </p:cNvPr>
          <p:cNvSpPr/>
          <p:nvPr/>
        </p:nvSpPr>
        <p:spPr>
          <a:xfrm>
            <a:off x="225072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Sen đá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CEFC17-0A2A-8CFF-C05A-D10C738E501E}"/>
              </a:ext>
            </a:extLst>
          </p:cNvPr>
          <p:cNvSpPr/>
          <p:nvPr/>
        </p:nvSpPr>
        <p:spPr>
          <a:xfrm>
            <a:off x="1315241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Xương rồng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DB1A0D-87EF-A07F-59ED-A144571FD5AB}"/>
              </a:ext>
            </a:extLst>
          </p:cNvPr>
          <p:cNvSpPr/>
          <p:nvPr/>
        </p:nvSpPr>
        <p:spPr>
          <a:xfrm>
            <a:off x="2424404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Cây cảnh văn phòng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592638-78CF-D11C-06AF-8693EBC7106C}"/>
              </a:ext>
            </a:extLst>
          </p:cNvPr>
          <p:cNvSpPr/>
          <p:nvPr/>
        </p:nvSpPr>
        <p:spPr>
          <a:xfrm>
            <a:off x="3518220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Cây cảnh trong nhà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449243-3311-1AAE-86F2-E3C89016C3E8}"/>
              </a:ext>
            </a:extLst>
          </p:cNvPr>
          <p:cNvSpPr/>
          <p:nvPr/>
        </p:nvSpPr>
        <p:spPr>
          <a:xfrm>
            <a:off x="4610633" y="3041419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Tiểu cảnh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AD155-8A87-B97A-E132-DEB0AF8E87C7}"/>
              </a:ext>
            </a:extLst>
          </p:cNvPr>
          <p:cNvSpPr/>
          <p:nvPr/>
        </p:nvSpPr>
        <p:spPr>
          <a:xfrm>
            <a:off x="5690756" y="3041419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Chậu trồng cây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FCF00A-E592-63DB-2D50-FD61F3A0ED39}"/>
              </a:ext>
            </a:extLst>
          </p:cNvPr>
          <p:cNvSpPr/>
          <p:nvPr/>
        </p:nvSpPr>
        <p:spPr>
          <a:xfrm>
            <a:off x="6783169" y="3041419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Phụ kiện trang trí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58DCF0-4174-2B1D-5020-3B660D7C5180}"/>
              </a:ext>
            </a:extLst>
          </p:cNvPr>
          <p:cNvSpPr/>
          <p:nvPr/>
        </p:nvSpPr>
        <p:spPr>
          <a:xfrm>
            <a:off x="7907756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Đất trồng, phân bón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2ED73F2-19C5-A18D-3190-BC5131BAF3C8}"/>
              </a:ext>
            </a:extLst>
          </p:cNvPr>
          <p:cNvCxnSpPr>
            <a:stCxn id="8" idx="2"/>
            <a:endCxn id="25" idx="0"/>
          </p:cNvCxnSpPr>
          <p:nvPr/>
        </p:nvCxnSpPr>
        <p:spPr>
          <a:xfrm rot="5400000">
            <a:off x="537121" y="2633929"/>
            <a:ext cx="592509" cy="201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6DF5D2-F01F-1E6E-2BF7-C60E44744528}"/>
              </a:ext>
            </a:extLst>
          </p:cNvPr>
          <p:cNvCxnSpPr>
            <a:stCxn id="8" idx="2"/>
            <a:endCxn id="31" idx="0"/>
          </p:cNvCxnSpPr>
          <p:nvPr/>
        </p:nvCxnSpPr>
        <p:spPr>
          <a:xfrm rot="16200000" flipH="1">
            <a:off x="1082205" y="2290299"/>
            <a:ext cx="592509" cy="888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0F9F2A9-470F-C3A7-2C5B-3737EBD3A534}"/>
              </a:ext>
            </a:extLst>
          </p:cNvPr>
          <p:cNvCxnSpPr>
            <a:stCxn id="8" idx="2"/>
            <a:endCxn id="32" idx="0"/>
          </p:cNvCxnSpPr>
          <p:nvPr/>
        </p:nvCxnSpPr>
        <p:spPr>
          <a:xfrm rot="16200000" flipH="1">
            <a:off x="1636786" y="1735717"/>
            <a:ext cx="592509" cy="19978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BFA34A-8089-D406-1854-8F0F54F9E198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rot="16200000" flipH="1">
            <a:off x="2183694" y="1188809"/>
            <a:ext cx="592509" cy="30916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14C8EF7-98C8-539C-9FED-B0708C41904B}"/>
              </a:ext>
            </a:extLst>
          </p:cNvPr>
          <p:cNvCxnSpPr>
            <a:stCxn id="8" idx="2"/>
            <a:endCxn id="34" idx="0"/>
          </p:cNvCxnSpPr>
          <p:nvPr/>
        </p:nvCxnSpPr>
        <p:spPr>
          <a:xfrm rot="16200000" flipH="1">
            <a:off x="2724647" y="647857"/>
            <a:ext cx="603017" cy="4184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1F02B7-1479-7A53-0F3D-437F2B35783F}"/>
              </a:ext>
            </a:extLst>
          </p:cNvPr>
          <p:cNvCxnSpPr>
            <a:stCxn id="8" idx="2"/>
            <a:endCxn id="35" idx="0"/>
          </p:cNvCxnSpPr>
          <p:nvPr/>
        </p:nvCxnSpPr>
        <p:spPr>
          <a:xfrm rot="16200000" flipH="1">
            <a:off x="3264708" y="107795"/>
            <a:ext cx="603017" cy="5264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C79609E-43CE-1E46-8906-B0B36B634671}"/>
              </a:ext>
            </a:extLst>
          </p:cNvPr>
          <p:cNvCxnSpPr>
            <a:stCxn id="8" idx="2"/>
            <a:endCxn id="36" idx="0"/>
          </p:cNvCxnSpPr>
          <p:nvPr/>
        </p:nvCxnSpPr>
        <p:spPr>
          <a:xfrm rot="16200000" flipH="1">
            <a:off x="3810915" y="-438411"/>
            <a:ext cx="603017" cy="63566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4DDFAD1-B70E-2F6B-E40D-478803DF592E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rot="16200000" flipH="1">
            <a:off x="4378462" y="-1005959"/>
            <a:ext cx="592509" cy="7481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412F356-2336-5AE5-1F94-37A3105FE83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05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39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1BE957-AE87-3421-2A8F-14722E60E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054"/>
            <a:ext cx="9144000" cy="47125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B7D4108-2D2F-5D6E-7B9F-E87A2F7F77E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06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46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58DA5-B007-5D43-815E-2549FB0C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198"/>
            <a:ext cx="9144000" cy="46791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D09B053-C7C4-E654-9B4D-A5328F07C1D4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07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4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EF766-044F-16D8-FE10-06CEC0BB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10"/>
            <a:ext cx="9144000" cy="47058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FFCB97-9C8C-7A67-1B40-2026D0DE6B29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08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76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E789F-3F8F-20CC-E349-A45CF348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45"/>
            <a:ext cx="9144000" cy="46724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C5A2B1F-7049-7D96-50FB-E1C5B3BFBFEE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09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29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eenhouse Maintenance Workshop by Slidesgo">
  <a:themeElements>
    <a:clrScheme name="Simple Light">
      <a:dk1>
        <a:srgbClr val="666853"/>
      </a:dk1>
      <a:lt1>
        <a:srgbClr val="AD7A15"/>
      </a:lt1>
      <a:dk2>
        <a:srgbClr val="C69524"/>
      </a:dk2>
      <a:lt2>
        <a:srgbClr val="CE8C5F"/>
      </a:lt2>
      <a:accent1>
        <a:srgbClr val="DE9D71"/>
      </a:accent1>
      <a:accent2>
        <a:srgbClr val="6D3D37"/>
      </a:accent2>
      <a:accent3>
        <a:srgbClr val="895147"/>
      </a:accent3>
      <a:accent4>
        <a:srgbClr val="C49F83"/>
      </a:accent4>
      <a:accent5>
        <a:srgbClr val="F2E8DD"/>
      </a:accent5>
      <a:accent6>
        <a:srgbClr val="DDD1C5"/>
      </a:accent6>
      <a:hlink>
        <a:srgbClr val="6668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393</Words>
  <Application>Microsoft Macintosh PowerPoint</Application>
  <PresentationFormat>On-screen Show (16:9)</PresentationFormat>
  <Paragraphs>140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Source Sans Pro</vt:lpstr>
      <vt:lpstr>Arial</vt:lpstr>
      <vt:lpstr>Consolas</vt:lpstr>
      <vt:lpstr>Londrina Solid</vt:lpstr>
      <vt:lpstr>Greenhouse Maintenance Workshop by Slidesgo</vt:lpstr>
      <vt:lpstr>SEARCH ENGINE OPTIMIZATION [SEO]</vt:lpstr>
      <vt:lpstr>PowerPoint Presentation</vt:lpstr>
      <vt:lpstr>PowerPoint Presentation</vt:lpstr>
      <vt:lpstr>Website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SEO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SenDaUIT</dc:title>
  <cp:lastModifiedBy>Phúc Hoàng</cp:lastModifiedBy>
  <cp:revision>137</cp:revision>
  <dcterms:modified xsi:type="dcterms:W3CDTF">2023-08-18T16:15:20Z</dcterms:modified>
</cp:coreProperties>
</file>